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6.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7.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8.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9.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0.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42" r:id="rId1"/>
    <p:sldMasterId id="2147483861" r:id="rId2"/>
    <p:sldMasterId id="2147483863" r:id="rId3"/>
    <p:sldMasterId id="2147483892" r:id="rId4"/>
    <p:sldMasterId id="2147483905" r:id="rId5"/>
    <p:sldMasterId id="2147483934" r:id="rId6"/>
    <p:sldMasterId id="2147483959" r:id="rId7"/>
    <p:sldMasterId id="2147483979" r:id="rId8"/>
    <p:sldMasterId id="2147484000" r:id="rId9"/>
    <p:sldMasterId id="2147484020" r:id="rId10"/>
    <p:sldMasterId id="2147484040" r:id="rId11"/>
  </p:sldMasterIdLst>
  <p:notesMasterIdLst>
    <p:notesMasterId r:id="rId37"/>
  </p:notesMasterIdLst>
  <p:handoutMasterIdLst>
    <p:handoutMasterId r:id="rId38"/>
  </p:handoutMasterIdLst>
  <p:sldIdLst>
    <p:sldId id="558" r:id="rId12"/>
    <p:sldId id="559" r:id="rId13"/>
    <p:sldId id="582" r:id="rId14"/>
    <p:sldId id="561" r:id="rId15"/>
    <p:sldId id="562" r:id="rId16"/>
    <p:sldId id="563" r:id="rId17"/>
    <p:sldId id="564" r:id="rId18"/>
    <p:sldId id="565" r:id="rId19"/>
    <p:sldId id="566" r:id="rId20"/>
    <p:sldId id="567" r:id="rId21"/>
    <p:sldId id="568" r:id="rId22"/>
    <p:sldId id="569" r:id="rId23"/>
    <p:sldId id="570" r:id="rId24"/>
    <p:sldId id="571" r:id="rId25"/>
    <p:sldId id="572" r:id="rId26"/>
    <p:sldId id="573" r:id="rId27"/>
    <p:sldId id="574" r:id="rId28"/>
    <p:sldId id="575" r:id="rId29"/>
    <p:sldId id="576" r:id="rId30"/>
    <p:sldId id="577" r:id="rId31"/>
    <p:sldId id="578" r:id="rId32"/>
    <p:sldId id="579" r:id="rId33"/>
    <p:sldId id="580" r:id="rId34"/>
    <p:sldId id="581" r:id="rId35"/>
    <p:sldId id="560" r:id="rId36"/>
  </p:sldIdLst>
  <p:sldSz cx="12188825" cy="6858000"/>
  <p:notesSz cx="6858000" cy="9144000"/>
  <p:defaultText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0516888-A0F1-43A0-BB01-A22305A384D1}">
          <p14:sldIdLst>
            <p14:sldId id="558"/>
            <p14:sldId id="559"/>
            <p14:sldId id="582"/>
            <p14:sldId id="561"/>
            <p14:sldId id="562"/>
            <p14:sldId id="563"/>
            <p14:sldId id="564"/>
            <p14:sldId id="565"/>
            <p14:sldId id="566"/>
            <p14:sldId id="567"/>
            <p14:sldId id="568"/>
            <p14:sldId id="569"/>
            <p14:sldId id="570"/>
            <p14:sldId id="571"/>
            <p14:sldId id="572"/>
            <p14:sldId id="573"/>
            <p14:sldId id="574"/>
            <p14:sldId id="575"/>
            <p14:sldId id="576"/>
            <p14:sldId id="577"/>
            <p14:sldId id="578"/>
            <p14:sldId id="579"/>
            <p14:sldId id="580"/>
            <p14:sldId id="581"/>
            <p14:sldId id="560"/>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000000"/>
    <a:srgbClr val="FFFFFF"/>
    <a:srgbClr val="429A16"/>
    <a:srgbClr val="F8F57B"/>
    <a:srgbClr val="59D01E"/>
    <a:srgbClr val="ACE58F"/>
    <a:srgbClr val="292929"/>
    <a:srgbClr val="333333"/>
    <a:srgbClr val="F6AE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63" autoAdjust="0"/>
    <p:restoredTop sz="67672" autoAdjust="0"/>
  </p:normalViewPr>
  <p:slideViewPr>
    <p:cSldViewPr snapToGrid="0">
      <p:cViewPr varScale="1">
        <p:scale>
          <a:sx n="93" d="100"/>
          <a:sy n="93" d="100"/>
        </p:scale>
        <p:origin x="-1554" y="-90"/>
      </p:cViewPr>
      <p:guideLst>
        <p:guide orient="horz" pos="144"/>
        <p:guide orient="horz" pos="1200"/>
        <p:guide orient="horz" pos="2736"/>
        <p:guide orient="horz" pos="4176"/>
        <p:guide orient="horz" pos="1488"/>
        <p:guide orient="horz" pos="912"/>
        <p:guide pos="3839"/>
        <p:guide pos="327"/>
        <p:guide pos="1190"/>
        <p:guide pos="7350"/>
        <p:guide pos="7063"/>
        <p:guide pos="611"/>
      </p:guideLst>
    </p:cSldViewPr>
  </p:slideViewPr>
  <p:notesTextViewPr>
    <p:cViewPr>
      <p:scale>
        <a:sx n="100" d="100"/>
        <a:sy n="100" d="100"/>
      </p:scale>
      <p:origin x="0" y="0"/>
    </p:cViewPr>
  </p:notesTextViewPr>
  <p:sorterViewPr>
    <p:cViewPr>
      <p:scale>
        <a:sx n="40" d="100"/>
        <a:sy n="40" d="100"/>
      </p:scale>
      <p:origin x="0" y="0"/>
    </p:cViewPr>
  </p:sorterViewPr>
  <p:notesViewPr>
    <p:cSldViewPr snapToGrid="0" showGuides="1">
      <p:cViewPr varScale="1">
        <p:scale>
          <a:sx n="81" d="100"/>
          <a:sy n="81" d="100"/>
        </p:scale>
        <p:origin x="-315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solidFill>
                  <a:schemeClr val="tx1">
                    <a:alpha val="99000"/>
                  </a:schemeClr>
                </a:solidFill>
                <a:latin typeface="Segoe UI" pitchFamily="34" charset="0"/>
              </a:rPr>
              <a:t>TechEd</a:t>
            </a:r>
            <a:r>
              <a:rPr lang="en-US" dirty="0" smtClean="0">
                <a:solidFill>
                  <a:schemeClr val="tx1">
                    <a:alpha val="99000"/>
                  </a:schemeClr>
                </a:solidFill>
                <a:latin typeface="Segoe UI" pitchFamily="34" charset="0"/>
              </a:rPr>
              <a:t> 2012</a:t>
            </a:r>
            <a:endParaRPr lang="en-US" dirty="0">
              <a:solidFill>
                <a:schemeClr val="tx1">
                  <a:alpha val="99000"/>
                </a:schemeClr>
              </a:solidFill>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solidFill>
                  <a:schemeClr val="tx1">
                    <a:alpha val="99000"/>
                  </a:schemeClr>
                </a:solidFill>
                <a:latin typeface="Segoe UI" pitchFamily="34" charset="0"/>
              </a:rPr>
              <a:pPr/>
              <a:t>9/27/2012</a:t>
            </a:fld>
            <a:endParaRPr lang="en-US" dirty="0">
              <a:solidFill>
                <a:schemeClr val="tx1">
                  <a:alpha val="99000"/>
                </a:schemeClr>
              </a:solidFill>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chemeClr val="tx1">
                    <a:alpha val="99000"/>
                  </a:schemeClr>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smtClean="0">
                <a:solidFill>
                  <a:schemeClr val="tx1">
                    <a:alpha val="99000"/>
                  </a:schemeClr>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chemeClr val="tx1">
                    <a:alpha val="99000"/>
                  </a:schemeClr>
                </a:solidFill>
                <a:latin typeface="Segoe UI" pitchFamily="34" charset="0"/>
              </a:rPr>
            </a:br>
            <a:r>
              <a:rPr lang="en-US" sz="500" dirty="0" smtClean="0">
                <a:solidFill>
                  <a:schemeClr val="tx1">
                    <a:alpha val="99000"/>
                  </a:schemeClr>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solidFill>
                  <a:schemeClr val="tx1">
                    <a:alpha val="99000"/>
                  </a:schemeClr>
                </a:solidFill>
                <a:latin typeface="Segoe UI" pitchFamily="34" charset="0"/>
              </a:rPr>
              <a:pPr/>
              <a:t>‹#›</a:t>
            </a:fld>
            <a:endParaRPr lang="en-US" dirty="0">
              <a:solidFill>
                <a:schemeClr val="tx1">
                  <a:alpha val="99000"/>
                </a:schemeClr>
              </a:solidFill>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alpha val="99000"/>
                  </a:schemeClr>
                </a:solidFill>
                <a:latin typeface="Segoe UI" pitchFamily="34" charset="0"/>
              </a:defRPr>
            </a:lvl1pPr>
          </a:lstStyle>
          <a:p>
            <a:r>
              <a:rPr lang="en-US" smtClean="0"/>
              <a:t>TechEd 2012</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alpha val="99000"/>
                  </a:schemeClr>
                </a:solidFill>
                <a:latin typeface="Segoe UI" pitchFamily="34" charset="0"/>
              </a:defRPr>
            </a:lvl1pPr>
          </a:lstStyle>
          <a:p>
            <a:fld id="{7C3FBCD4-166E-446F-AF18-7D4A0CF9AEF6}" type="datetimeFigureOut">
              <a:rPr lang="en-US" smtClean="0"/>
              <a:pPr/>
              <a:t>9/27/2012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solidFill>
                  <a:schemeClr val="tx1">
                    <a:alpha val="99000"/>
                  </a:schemeClr>
                </a:solidFill>
                <a:latin typeface="Segoe" pitchFamily="34" charset="0"/>
              </a:defRPr>
            </a:lvl1pPr>
          </a:lstStyle>
          <a:p>
            <a:r>
              <a:rPr lang="en-US" dirty="0" smtClean="0">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latin typeface="Segoe UI" pitchFamily="34" charset="0"/>
              </a:rPr>
            </a:br>
            <a:r>
              <a:rPr lang="en-US" dirty="0" smtClean="0">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solidFill>
                  <a:schemeClr val="tx1">
                    <a:alpha val="99000"/>
                  </a:schemeClr>
                </a:solidFill>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287" rtl="0" eaLnBrk="1" latinLnBrk="0" hangingPunct="1">
      <a:lnSpc>
        <a:spcPct val="90000"/>
      </a:lnSpc>
      <a:spcAft>
        <a:spcPts val="333"/>
      </a:spcAft>
      <a:defRPr sz="900" kern="1200">
        <a:solidFill>
          <a:schemeClr val="tx1">
            <a:alpha val="99000"/>
          </a:schemeClr>
        </a:solidFill>
        <a:latin typeface="Segoe UI" pitchFamily="34" charset="0"/>
        <a:ea typeface="+mn-ea"/>
        <a:cs typeface="+mn-cs"/>
      </a:defRPr>
    </a:lvl1pPr>
    <a:lvl2pPr marL="212963" indent="-105820" algn="l" defTabSz="91428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2pPr>
    <a:lvl3pPr marL="328043" indent="-115080" algn="l" defTabSz="91428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3pPr>
    <a:lvl4pPr marL="482806" indent="-146826" algn="l" defTabSz="91428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4pPr>
    <a:lvl5pPr marL="615082" indent="-115080" algn="l" defTabSz="91428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5pPr>
    <a:lvl6pPr marL="2285717" algn="l" defTabSz="914287" rtl="0" eaLnBrk="1" latinLnBrk="0" hangingPunct="1">
      <a:defRPr sz="1200" kern="1200">
        <a:solidFill>
          <a:schemeClr val="tx1"/>
        </a:solidFill>
        <a:latin typeface="+mn-lt"/>
        <a:ea typeface="+mn-ea"/>
        <a:cs typeface="+mn-cs"/>
      </a:defRPr>
    </a:lvl6pPr>
    <a:lvl7pPr marL="2742861" algn="l" defTabSz="914287" rtl="0" eaLnBrk="1" latinLnBrk="0" hangingPunct="1">
      <a:defRPr sz="1200" kern="1200">
        <a:solidFill>
          <a:schemeClr val="tx1"/>
        </a:solidFill>
        <a:latin typeface="+mn-lt"/>
        <a:ea typeface="+mn-ea"/>
        <a:cs typeface="+mn-cs"/>
      </a:defRPr>
    </a:lvl7pPr>
    <a:lvl8pPr marL="3200005" algn="l" defTabSz="914287" rtl="0" eaLnBrk="1" latinLnBrk="0" hangingPunct="1">
      <a:defRPr sz="1200" kern="1200">
        <a:solidFill>
          <a:schemeClr val="tx1"/>
        </a:solidFill>
        <a:latin typeface="+mn-lt"/>
        <a:ea typeface="+mn-ea"/>
        <a:cs typeface="+mn-cs"/>
      </a:defRPr>
    </a:lvl8pPr>
    <a:lvl9pPr marL="3657148" algn="l" defTabSz="91428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go.microsoft.com/fwlink/?LinkID=267130&amp;clcid=0x409"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mailto:kirillg@microsoft.com"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mailto:kirillg@microsoft.com"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3991" eaLnBrk="0" hangingPunct="0"/>
            <a:r>
              <a:rPr lang="en-US" sz="400">
                <a:gradFill>
                  <a:gsLst>
                    <a:gs pos="0">
                      <a:prstClr val="black"/>
                    </a:gs>
                    <a:gs pos="100000">
                      <a:prstClr val="black"/>
                    </a:gs>
                  </a:gsLst>
                  <a:lin ang="5400000" scaled="0"/>
                </a:gradFill>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3991" eaLnBrk="0" hangingPunct="0"/>
            <a:r>
              <a:rPr lang="en-US" sz="400">
                <a:gradFill>
                  <a:gsLst>
                    <a:gs pos="0">
                      <a:prstClr val="black"/>
                    </a:gs>
                    <a:gs pos="100000">
                      <a:prstClr val="black"/>
                    </a:gs>
                  </a:gsLst>
                  <a:lin ang="5400000" scaled="0"/>
                </a:gra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a typeface="Segoe UI" pitchFamily="34" charset="0"/>
              <a:cs typeface="Segoe UI" pitchFamily="34" charset="0"/>
            </a:endParaRPr>
          </a:p>
        </p:txBody>
      </p:sp>
      <p:sp>
        <p:nvSpPr>
          <p:cNvPr id="6" name="Date Placeholder 5"/>
          <p:cNvSpPr>
            <a:spLocks noGrp="1"/>
          </p:cNvSpPr>
          <p:nvPr>
            <p:ph type="dt" idx="12"/>
          </p:nvPr>
        </p:nvSpPr>
        <p:spPr/>
        <p:txBody>
          <a:bodyPr/>
          <a:lstStyle/>
          <a:p>
            <a:fld id="{CD374CAE-DBB6-40F4-B1A2-058486AC4DEA}" type="datetime1">
              <a:rPr lang="en-US" smtClean="0">
                <a:solidFill>
                  <a:prstClr val="black"/>
                </a:solidFill>
              </a:rPr>
              <a:pPr/>
              <a:t>9/27/2012</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868165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a:t>
            </a:r>
            <a:r>
              <a:rPr lang="en-US" i="0" baseline="0" dirty="0" smtClean="0"/>
              <a:t> the current REST API JSON value to T-SQL type mappings</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Table shows the current JSON type mapping to T-SQL mapping used when columns are dynamically generated.</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As we iterate on mobile services you will see the list of type mappings grow</a:t>
            </a:r>
          </a:p>
          <a:p>
            <a:pPr marL="0" lvl="0" indent="0">
              <a:buFont typeface="Arial" pitchFamily="34" charset="0"/>
              <a:buNone/>
            </a:pPr>
            <a:endParaRPr lang="en-US" sz="900" kern="1200" baseline="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612196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marR="0"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i="0" dirty="0" smtClean="0"/>
              <a:t>Builds on the getting started application to Demonstrate how to add some simple server logic to an operation like the Insert operation.  See example in video here </a:t>
            </a:r>
            <a:r>
              <a:rPr lang="en-US" dirty="0" smtClean="0">
                <a:hlinkClick r:id="rId3"/>
              </a:rPr>
              <a:t>http://go.microsoft.com/fwlink/?LinkID=267130&amp;clcid=0x409</a:t>
            </a:r>
            <a:r>
              <a:rPr lang="en-US" dirty="0" smtClean="0"/>
              <a:t> </a:t>
            </a:r>
          </a:p>
          <a:p>
            <a:pPr marL="171450" indent="-171450">
              <a:buFont typeface="Arial" pitchFamily="34" charset="0"/>
              <a:buChar char="•"/>
            </a:pPr>
            <a:endParaRPr lang="en-US" i="0" dirty="0" smtClean="0"/>
          </a:p>
          <a:p>
            <a:pPr marL="171450" indent="-171450">
              <a:buFont typeface="Arial" pitchFamily="34" charset="0"/>
              <a:buChar char="•"/>
            </a:pPr>
            <a:endParaRPr lang="en-US" i="0" dirty="0" smtClean="0"/>
          </a:p>
          <a:p>
            <a:pPr marL="0" indent="0">
              <a:buFont typeface="Arial" pitchFamily="34" charset="0"/>
              <a:buNone/>
            </a:pPr>
            <a:endParaRPr lang="en-US" i="0" dirty="0" smtClean="0"/>
          </a:p>
          <a:p>
            <a:pPr marL="171450" indent="-171450">
              <a:buFont typeface="Arial" pitchFamily="34" charset="0"/>
              <a:buChar char="•"/>
            </a:pPr>
            <a:endParaRPr lang="en-US" i="0" dirty="0" smtClean="0"/>
          </a:p>
          <a:p>
            <a:pPr marL="0" indent="0">
              <a:buFont typeface="Arial" pitchFamily="34" charset="0"/>
              <a:buNone/>
            </a:pPr>
            <a:endParaRPr lang="en-US" i="0" dirty="0" smtClean="0"/>
          </a:p>
          <a:p>
            <a:pPr marL="0" lvl="0" indent="0">
              <a:buFont typeface="Arial" pitchFamily="34" charset="0"/>
              <a:buNone/>
            </a:pPr>
            <a:r>
              <a:rPr lang="en-US" sz="900" kern="1200" dirty="0" smtClean="0">
                <a:solidFill>
                  <a:schemeClr val="tx1"/>
                </a:solidFill>
                <a:effectLst/>
                <a:latin typeface="Segoe UI" pitchFamily="34" charset="0"/>
                <a:ea typeface="+mn-ea"/>
                <a:cs typeface="+mn-cs"/>
              </a:rPr>
              <a:t> </a:t>
            </a:r>
            <a:endParaRPr lang="en-US" sz="900" kern="1200" baseline="0" dirty="0" smtClean="0">
              <a:solidFill>
                <a:schemeClr val="tx1"/>
              </a:solidFill>
              <a:effectLst/>
              <a:latin typeface="Segoe UI" pitchFamily="34" charset="0"/>
              <a:ea typeface="+mn-ea"/>
              <a:cs typeface="+mn-cs"/>
            </a:endParaRPr>
          </a:p>
          <a:p>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the push notification lifecycle to give context for the demo</a:t>
            </a:r>
            <a:r>
              <a:rPr lang="en-US" sz="900" kern="1200" baseline="0" dirty="0" smtClean="0">
                <a:solidFill>
                  <a:schemeClr val="tx1"/>
                </a:solidFill>
                <a:effectLst/>
                <a:latin typeface="Segoe UI" pitchFamily="34" charset="0"/>
                <a:ea typeface="+mn-ea"/>
                <a:cs typeface="+mn-cs"/>
              </a:rPr>
              <a:t> coming up</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WNS is free</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Show the start screen and talk about how push notifications can be used to </a:t>
            </a:r>
            <a:r>
              <a:rPr lang="en-US" sz="900" kern="1200" dirty="0" err="1" smtClean="0">
                <a:solidFill>
                  <a:schemeClr val="tx1"/>
                </a:solidFill>
                <a:effectLst/>
                <a:latin typeface="Segoe UI" pitchFamily="34" charset="0"/>
                <a:ea typeface="+mn-ea"/>
                <a:cs typeface="+mn-cs"/>
              </a:rPr>
              <a:t>lightup</a:t>
            </a:r>
            <a:r>
              <a:rPr lang="en-US" sz="900" kern="1200" dirty="0" smtClean="0">
                <a:solidFill>
                  <a:schemeClr val="tx1"/>
                </a:solidFill>
                <a:effectLst/>
                <a:latin typeface="Segoe UI" pitchFamily="34" charset="0"/>
                <a:ea typeface="+mn-ea"/>
                <a:cs typeface="+mn-cs"/>
              </a:rPr>
              <a:t> the start screen</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Green components are those FREE services Microsoft provides</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Blue components are</a:t>
            </a:r>
            <a:r>
              <a:rPr lang="en-US" sz="900" kern="1200" baseline="0" dirty="0" smtClean="0">
                <a:solidFill>
                  <a:schemeClr val="tx1"/>
                </a:solidFill>
                <a:effectLst/>
                <a:latin typeface="Segoe UI" pitchFamily="34" charset="0"/>
                <a:ea typeface="+mn-ea"/>
                <a:cs typeface="+mn-cs"/>
              </a:rPr>
              <a:t> those components that the application developer must write.</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Step 1 – using the </a:t>
            </a:r>
            <a:r>
              <a:rPr lang="en-US" sz="900" kern="1200" baseline="0" dirty="0" err="1" smtClean="0">
                <a:solidFill>
                  <a:schemeClr val="tx1"/>
                </a:solidFill>
                <a:effectLst/>
                <a:latin typeface="Segoe UI" pitchFamily="34" charset="0"/>
                <a:ea typeface="+mn-ea"/>
                <a:cs typeface="+mn-cs"/>
              </a:rPr>
              <a:t>WinRT</a:t>
            </a:r>
            <a:r>
              <a:rPr lang="en-US" sz="900" kern="1200" baseline="0" dirty="0" smtClean="0">
                <a:solidFill>
                  <a:schemeClr val="tx1"/>
                </a:solidFill>
                <a:effectLst/>
                <a:latin typeface="Segoe UI" pitchFamily="34" charset="0"/>
                <a:ea typeface="+mn-ea"/>
                <a:cs typeface="+mn-cs"/>
              </a:rPr>
              <a:t> API request a channel.  A channel uniquely identifies an app and its tile.</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Step</a:t>
            </a:r>
            <a:r>
              <a:rPr lang="en-US" sz="900" kern="1200" baseline="0" dirty="0" smtClean="0">
                <a:solidFill>
                  <a:schemeClr val="tx1"/>
                </a:solidFill>
                <a:effectLst/>
                <a:latin typeface="Segoe UI" pitchFamily="34" charset="0"/>
                <a:ea typeface="+mn-ea"/>
                <a:cs typeface="+mn-cs"/>
              </a:rPr>
              <a:t> 2 – channel is then registered and stored in your Mobile service</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Step 3 – When your application specific logic determines that it is time to send a notification you can retrieve the channel and compose a notification to be sent.  This is a two step process that first requires your service to </a:t>
            </a:r>
            <a:r>
              <a:rPr lang="en-US" sz="900" kern="1200" baseline="0" dirty="0" err="1" smtClean="0">
                <a:solidFill>
                  <a:schemeClr val="tx1"/>
                </a:solidFill>
                <a:effectLst/>
                <a:latin typeface="Segoe UI" pitchFamily="34" charset="0"/>
                <a:ea typeface="+mn-ea"/>
                <a:cs typeface="+mn-cs"/>
              </a:rPr>
              <a:t>auth</a:t>
            </a:r>
            <a:r>
              <a:rPr lang="en-US" sz="900" kern="1200" baseline="0" dirty="0" smtClean="0">
                <a:solidFill>
                  <a:schemeClr val="tx1"/>
                </a:solidFill>
                <a:effectLst/>
                <a:latin typeface="Segoe UI" pitchFamily="34" charset="0"/>
                <a:ea typeface="+mn-ea"/>
                <a:cs typeface="+mn-cs"/>
              </a:rPr>
              <a:t> against WNS and then compose and send a notification.  Mobile Services makes this step incredibly easy.</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Step 3 -  part 2 – WNS will take care of delivering the notification and the Notification client platform will deal with surfacing that notification for you and rendering the tile/toast/badge </a:t>
            </a:r>
            <a:r>
              <a:rPr lang="en-US" sz="900" kern="1200" baseline="0" dirty="0" err="1" smtClean="0">
                <a:solidFill>
                  <a:schemeClr val="tx1"/>
                </a:solidFill>
                <a:effectLst/>
                <a:latin typeface="Segoe UI" pitchFamily="34" charset="0"/>
                <a:ea typeface="+mn-ea"/>
                <a:cs typeface="+mn-cs"/>
              </a:rPr>
              <a:t>etc</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926929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the types of notifications available with WNS</a:t>
            </a:r>
            <a:endParaRPr lang="en-US" sz="900" kern="1200" baseline="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Detail how WNS </a:t>
            </a:r>
            <a:r>
              <a:rPr lang="en-US" sz="900" kern="1200" baseline="0" dirty="0" err="1" smtClean="0">
                <a:solidFill>
                  <a:schemeClr val="tx1"/>
                </a:solidFill>
                <a:effectLst/>
                <a:latin typeface="Segoe UI" pitchFamily="34" charset="0"/>
                <a:ea typeface="+mn-ea"/>
                <a:cs typeface="+mn-cs"/>
              </a:rPr>
              <a:t>Auth</a:t>
            </a:r>
            <a:r>
              <a:rPr lang="en-US" sz="900" kern="1200" baseline="0" dirty="0" smtClean="0">
                <a:solidFill>
                  <a:schemeClr val="tx1"/>
                </a:solidFill>
                <a:effectLst/>
                <a:latin typeface="Segoe UI" pitchFamily="34" charset="0"/>
                <a:ea typeface="+mn-ea"/>
                <a:cs typeface="+mn-cs"/>
              </a:rPr>
              <a:t> </a:t>
            </a:r>
            <a:r>
              <a:rPr lang="en-US" sz="900" kern="1200" baseline="0" dirty="0" err="1" smtClean="0">
                <a:solidFill>
                  <a:schemeClr val="tx1"/>
                </a:solidFill>
                <a:effectLst/>
                <a:latin typeface="Segoe UI" pitchFamily="34" charset="0"/>
                <a:ea typeface="+mn-ea"/>
                <a:cs typeface="+mn-cs"/>
              </a:rPr>
              <a:t>credentails</a:t>
            </a:r>
            <a:r>
              <a:rPr lang="en-US" sz="900" kern="1200" baseline="0" dirty="0" smtClean="0">
                <a:solidFill>
                  <a:schemeClr val="tx1"/>
                </a:solidFill>
                <a:effectLst/>
                <a:latin typeface="Segoe UI" pitchFamily="34" charset="0"/>
                <a:ea typeface="+mn-ea"/>
                <a:cs typeface="+mn-cs"/>
              </a:rPr>
              <a:t> are captured </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Detail the API  namespace for push</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Talk through slide</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Raw notification support coming soon. </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612196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 Continue</a:t>
            </a:r>
            <a:r>
              <a:rPr lang="en-US" sz="900" kern="1200" baseline="0" dirty="0" smtClean="0">
                <a:solidFill>
                  <a:schemeClr val="tx1"/>
                </a:solidFill>
                <a:effectLst/>
                <a:latin typeface="Segoe UI" pitchFamily="34" charset="0"/>
                <a:ea typeface="+mn-ea"/>
                <a:cs typeface="+mn-cs"/>
              </a:rPr>
              <a:t> building out the Getting Started sample by adding Push Notifications to send a toast or tile</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Full demo script and snippets available in the links on slide </a:t>
            </a:r>
            <a:r>
              <a:rPr lang="en-US" sz="900" kern="1200" dirty="0" smtClean="0">
                <a:solidFill>
                  <a:schemeClr val="tx1"/>
                </a:solidFill>
                <a:effectLst/>
                <a:latin typeface="Segoe UI" pitchFamily="34" charset="0"/>
                <a:ea typeface="+mn-ea"/>
                <a:cs typeface="+mn-cs"/>
              </a:rPr>
              <a:t>3.</a:t>
            </a:r>
            <a:endParaRPr lang="en-US" sz="9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a:t>
            </a:r>
            <a:r>
              <a:rPr lang="en-US" sz="900" kern="1200" dirty="0" err="1" smtClean="0">
                <a:solidFill>
                  <a:schemeClr val="tx1"/>
                </a:solidFill>
                <a:effectLst/>
                <a:latin typeface="Segoe UI" pitchFamily="34" charset="0"/>
                <a:ea typeface="+mn-ea"/>
                <a:cs typeface="+mn-cs"/>
              </a:rPr>
              <a:t>Auth</a:t>
            </a:r>
            <a:r>
              <a:rPr lang="en-US" sz="900" kern="1200" dirty="0" smtClean="0">
                <a:solidFill>
                  <a:schemeClr val="tx1"/>
                </a:solidFill>
                <a:effectLst/>
                <a:latin typeface="Segoe UI" pitchFamily="34" charset="0"/>
                <a:ea typeface="+mn-ea"/>
                <a:cs typeface="+mn-cs"/>
              </a:rPr>
              <a:t> options</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Support for additional </a:t>
            </a:r>
            <a:r>
              <a:rPr lang="en-US" sz="900" kern="1200" dirty="0" err="1" smtClean="0">
                <a:solidFill>
                  <a:schemeClr val="tx1"/>
                </a:solidFill>
                <a:effectLst/>
                <a:latin typeface="Segoe UI" pitchFamily="34" charset="0"/>
                <a:ea typeface="+mn-ea"/>
                <a:cs typeface="+mn-cs"/>
              </a:rPr>
              <a:t>auth</a:t>
            </a:r>
            <a:r>
              <a:rPr lang="en-US" sz="900" kern="1200" dirty="0" smtClean="0">
                <a:solidFill>
                  <a:schemeClr val="tx1"/>
                </a:solidFill>
                <a:effectLst/>
                <a:latin typeface="Segoe UI" pitchFamily="34" charset="0"/>
                <a:ea typeface="+mn-ea"/>
                <a:cs typeface="+mn-cs"/>
              </a:rPr>
              <a:t> providers</a:t>
            </a:r>
            <a:r>
              <a:rPr lang="en-US" sz="900" kern="1200" baseline="0" dirty="0" smtClean="0">
                <a:solidFill>
                  <a:schemeClr val="tx1"/>
                </a:solidFill>
                <a:effectLst/>
                <a:latin typeface="Segoe UI" pitchFamily="34" charset="0"/>
                <a:ea typeface="+mn-ea"/>
                <a:cs typeface="+mn-cs"/>
              </a:rPr>
              <a:t> such as Facebook are </a:t>
            </a:r>
            <a:r>
              <a:rPr lang="en-US" sz="900" kern="1200" dirty="0" smtClean="0">
                <a:solidFill>
                  <a:schemeClr val="tx1"/>
                </a:solidFill>
                <a:effectLst/>
                <a:latin typeface="Segoe UI" pitchFamily="34" charset="0"/>
                <a:ea typeface="+mn-ea"/>
                <a:cs typeface="+mn-cs"/>
              </a:rPr>
              <a:t>coming</a:t>
            </a:r>
            <a:r>
              <a:rPr lang="en-US" sz="900" kern="1200" baseline="0" dirty="0" smtClean="0">
                <a:solidFill>
                  <a:schemeClr val="tx1"/>
                </a:solidFill>
                <a:effectLst/>
                <a:latin typeface="Segoe UI" pitchFamily="34" charset="0"/>
                <a:ea typeface="+mn-ea"/>
                <a:cs typeface="+mn-cs"/>
              </a:rPr>
              <a:t> soon</a:t>
            </a:r>
          </a:p>
          <a:p>
            <a:pPr marL="171450" lvl="0" indent="-171450">
              <a:buFont typeface="Arial" pitchFamily="34" charset="0"/>
              <a:buChar char="•"/>
            </a:pPr>
            <a:endParaRPr lang="en-US" sz="900" kern="1200" baseline="0" dirty="0" smtClean="0">
              <a:solidFill>
                <a:schemeClr val="tx1"/>
              </a:solidFill>
              <a:effectLst/>
              <a:latin typeface="Segoe UI" pitchFamily="34" charset="0"/>
              <a:ea typeface="+mn-ea"/>
              <a:cs typeface="+mn-cs"/>
            </a:endParaRPr>
          </a:p>
          <a:p>
            <a:pPr marL="171450" indent="-171450">
              <a:buFont typeface="Arial" pitchFamily="34" charset="0"/>
              <a:buChar char="•"/>
            </a:pPr>
            <a:r>
              <a:rPr lang="en-US" dirty="0" smtClean="0">
                <a:effectLst/>
              </a:rPr>
              <a:t>Windows Azure Mobile Services enables you to set the following permissions on table operations: </a:t>
            </a:r>
          </a:p>
          <a:p>
            <a:r>
              <a:rPr lang="en-US" b="1" dirty="0" smtClean="0">
                <a:effectLst/>
              </a:rPr>
              <a:t>Everyone</a:t>
            </a:r>
            <a:r>
              <a:rPr lang="en-US" dirty="0" smtClean="0">
                <a:effectLst/>
              </a:rPr>
              <a:t>: This means that any request for the operation against the table is accepted. This option leaves your data wide-open for everyone to access. </a:t>
            </a:r>
            <a:br>
              <a:rPr lang="en-US" dirty="0" smtClean="0">
                <a:effectLst/>
              </a:rPr>
            </a:br>
            <a:r>
              <a:rPr lang="en-US" b="1" dirty="0" smtClean="0">
                <a:effectLst/>
              </a:rPr>
              <a:t>Anybody with the Application Key</a:t>
            </a:r>
            <a:r>
              <a:rPr lang="en-US" dirty="0" smtClean="0">
                <a:effectLst/>
              </a:rPr>
              <a:t>: Only the correct application key is required to perform the operation. The application key is distributed with the application. Because this key is not securely distributed, it cannot be considered a security token. To secure access to you mobile service data, you must implement authentication. </a:t>
            </a:r>
            <a:br>
              <a:rPr lang="en-US" dirty="0" smtClean="0">
                <a:effectLst/>
              </a:rPr>
            </a:br>
            <a:r>
              <a:rPr lang="en-US" b="1" dirty="0" smtClean="0">
                <a:effectLst/>
              </a:rPr>
              <a:t>Only Authenticated Users</a:t>
            </a:r>
            <a:r>
              <a:rPr lang="en-US" dirty="0" smtClean="0">
                <a:effectLst/>
              </a:rPr>
              <a:t>: Only authenticated users are permitted to perform the operation. In this preview release, clients are authenticated by Live Connect services. Scripts can be used to further restrict access to tables based on an authenticated user. </a:t>
            </a:r>
            <a:br>
              <a:rPr lang="en-US" dirty="0" smtClean="0">
                <a:effectLst/>
              </a:rPr>
            </a:br>
            <a:r>
              <a:rPr lang="en-US" b="1" dirty="0" smtClean="0">
                <a:effectLst/>
              </a:rPr>
              <a:t>Only Scripts and Admins</a:t>
            </a:r>
            <a:r>
              <a:rPr lang="en-US" dirty="0" smtClean="0">
                <a:effectLst/>
              </a:rPr>
              <a:t>: The operation requires the service master key, which limits the operation only to registered scripts or to administrator accounts. </a:t>
            </a:r>
          </a:p>
          <a:p>
            <a:pPr marL="171450" lvl="0" indent="-171450">
              <a:buFont typeface="Arial" pitchFamily="34" charset="0"/>
              <a:buChar char="•"/>
            </a:pPr>
            <a:endParaRPr lang="en-US" sz="900" kern="1200" baseline="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The user parameter is available in all server side scripts methods and can be used to add more granular </a:t>
            </a:r>
            <a:r>
              <a:rPr lang="en-US" sz="900" kern="1200" baseline="0" dirty="0" err="1" smtClean="0">
                <a:solidFill>
                  <a:schemeClr val="tx1"/>
                </a:solidFill>
                <a:effectLst/>
                <a:latin typeface="Segoe UI" pitchFamily="34" charset="0"/>
                <a:ea typeface="+mn-ea"/>
                <a:cs typeface="+mn-cs"/>
              </a:rPr>
              <a:t>auth</a:t>
            </a:r>
            <a:r>
              <a:rPr lang="en-US" sz="900" kern="1200" baseline="0" dirty="0" smtClean="0">
                <a:solidFill>
                  <a:schemeClr val="tx1"/>
                </a:solidFill>
                <a:effectLst/>
                <a:latin typeface="Segoe UI" pitchFamily="34" charset="0"/>
                <a:ea typeface="+mn-ea"/>
                <a:cs typeface="+mn-cs"/>
              </a:rPr>
              <a:t> polices on you CRUD operations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r>
              <a:rPr lang="en-US" sz="900" kern="1200" dirty="0" smtClean="0">
                <a:solidFill>
                  <a:schemeClr val="tx1"/>
                </a:solidFill>
                <a:effectLst/>
                <a:latin typeface="Segoe UI" pitchFamily="34" charset="0"/>
                <a:ea typeface="+mn-ea"/>
                <a:cs typeface="+mn-cs"/>
              </a:rPr>
              <a:t>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407043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Continue building out the Getting started application by adding auth.</a:t>
            </a: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r>
              <a:rPr lang="en-US" sz="900" kern="1200" dirty="0" smtClean="0">
                <a:solidFill>
                  <a:schemeClr val="tx1"/>
                </a:solidFill>
                <a:effectLst/>
                <a:latin typeface="Segoe UI" pitchFamily="34" charset="0"/>
                <a:ea typeface="+mn-ea"/>
                <a:cs typeface="+mn-cs"/>
              </a:rPr>
              <a:t> </a:t>
            </a:r>
          </a:p>
          <a:p>
            <a:r>
              <a:rPr lang="en-US" sz="900" kern="1200" dirty="0" smtClean="0">
                <a:solidFill>
                  <a:schemeClr val="tx1"/>
                </a:solidFill>
                <a:effectLst/>
                <a:latin typeface="Segoe UI" pitchFamily="34" charset="0"/>
                <a:ea typeface="+mn-ea"/>
                <a:cs typeface="+mn-cs"/>
              </a:rPr>
              <a:t>Demo script with full code snippets available in</a:t>
            </a:r>
            <a:r>
              <a:rPr lang="en-US" sz="900" kern="1200" baseline="0" dirty="0" smtClean="0">
                <a:solidFill>
                  <a:schemeClr val="tx1"/>
                </a:solidFill>
                <a:effectLst/>
                <a:latin typeface="Segoe UI" pitchFamily="34" charset="0"/>
                <a:ea typeface="+mn-ea"/>
                <a:cs typeface="+mn-cs"/>
              </a:rPr>
              <a:t> link on slide </a:t>
            </a:r>
            <a:r>
              <a:rPr lang="en-US" sz="900" kern="1200" baseline="0" dirty="0" smtClean="0">
                <a:solidFill>
                  <a:schemeClr val="tx1"/>
                </a:solidFill>
                <a:effectLst/>
                <a:latin typeface="Segoe UI" pitchFamily="34" charset="0"/>
                <a:ea typeface="+mn-ea"/>
                <a:cs typeface="+mn-cs"/>
              </a:rPr>
              <a:t>3</a:t>
            </a:r>
            <a:endParaRPr lang="en-US" dirty="0" smtClean="0">
              <a:effectLst/>
            </a:endParaRPr>
          </a:p>
          <a:p>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a:t>
            </a:r>
            <a:r>
              <a:rPr lang="en-US" sz="900" kern="1200" baseline="0" dirty="0" smtClean="0">
                <a:solidFill>
                  <a:schemeClr val="tx1"/>
                </a:solidFill>
                <a:effectLst/>
                <a:latin typeface="Segoe UI" pitchFamily="34" charset="0"/>
                <a:ea typeface="+mn-ea"/>
                <a:cs typeface="+mn-cs"/>
              </a:rPr>
              <a:t> what Mobile Services provides as far as Diagnostics, Logging and Scale is concerned</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 Note when moving a Mobile</a:t>
            </a:r>
            <a:r>
              <a:rPr lang="en-US" sz="900" kern="1200" baseline="0" dirty="0" smtClean="0">
                <a:solidFill>
                  <a:schemeClr val="tx1"/>
                </a:solidFill>
                <a:effectLst/>
                <a:latin typeface="Segoe UI" pitchFamily="34" charset="0"/>
                <a:ea typeface="+mn-ea"/>
                <a:cs typeface="+mn-cs"/>
              </a:rPr>
              <a:t> Service from a multi-tenant DB to its own.  Currently data is not automatically migrated.  </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4070432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Show diagnostics</a:t>
            </a:r>
            <a:r>
              <a:rPr lang="en-US" sz="900" kern="1200" baseline="0" dirty="0" smtClean="0">
                <a:solidFill>
                  <a:schemeClr val="tx1"/>
                </a:solidFill>
                <a:effectLst/>
                <a:latin typeface="Segoe UI" pitchFamily="34" charset="0"/>
                <a:ea typeface="+mn-ea"/>
                <a:cs typeface="+mn-cs"/>
              </a:rPr>
              <a:t> graphs provided by portal</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Show logging that has been performed by the sever side script snippets</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Show scale out functionality. </a:t>
            </a:r>
            <a:r>
              <a:rPr lang="en-US" sz="900" kern="1200" baseline="0" dirty="0" err="1" smtClean="0">
                <a:solidFill>
                  <a:schemeClr val="tx1"/>
                </a:solidFill>
                <a:effectLst/>
                <a:latin typeface="Segoe UI" pitchFamily="34" charset="0"/>
                <a:ea typeface="+mn-ea"/>
                <a:cs typeface="+mn-cs"/>
              </a:rPr>
              <a:t>i.e</a:t>
            </a:r>
            <a:r>
              <a:rPr lang="en-US" sz="900" kern="1200" baseline="0" dirty="0" smtClean="0">
                <a:solidFill>
                  <a:schemeClr val="tx1"/>
                </a:solidFill>
                <a:effectLst/>
                <a:latin typeface="Segoe UI" pitchFamily="34" charset="0"/>
                <a:ea typeface="+mn-ea"/>
                <a:cs typeface="+mn-cs"/>
              </a:rPr>
              <a:t> move increase shared instances, then move to reserved mode.</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 when scaling out note speed with which your service is scaled out</a:t>
            </a:r>
            <a:r>
              <a:rPr lang="en-US" sz="900" kern="1200" baseline="0" dirty="0" smtClean="0">
                <a:solidFill>
                  <a:schemeClr val="tx1"/>
                </a:solidFill>
                <a:effectLst/>
                <a:latin typeface="Segoe UI" pitchFamily="34" charset="0"/>
                <a:ea typeface="+mn-ea"/>
                <a:cs typeface="+mn-cs"/>
              </a:rPr>
              <a:t> across multiple instances and/or from shared to reserved</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the free offer during Preview  </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10</a:t>
            </a:r>
            <a:r>
              <a:rPr lang="en-US" sz="900" kern="1200" baseline="0" dirty="0" smtClean="0">
                <a:solidFill>
                  <a:schemeClr val="tx1"/>
                </a:solidFill>
                <a:effectLst/>
                <a:latin typeface="Segoe UI" pitchFamily="34" charset="0"/>
                <a:ea typeface="+mn-ea"/>
                <a:cs typeface="+mn-cs"/>
              </a:rPr>
              <a:t> FREE mobile services running on shared instances during Preview</a:t>
            </a:r>
          </a:p>
          <a:p>
            <a:pPr marL="171450" marR="0" lvl="0"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1 Mobile Service</a:t>
            </a:r>
            <a:r>
              <a:rPr lang="en-US" b="0" baseline="0" dirty="0" smtClean="0"/>
              <a:t> = 1 backend for an app. Each mobile service can utilize multiple features </a:t>
            </a:r>
            <a:r>
              <a:rPr lang="en-US" b="0" baseline="0" dirty="0" err="1" smtClean="0"/>
              <a:t>ie</a:t>
            </a:r>
            <a:r>
              <a:rPr lang="en-US" b="0" baseline="0" dirty="0" smtClean="0"/>
              <a:t> a mobile service for to do app can use user </a:t>
            </a:r>
            <a:r>
              <a:rPr lang="en-US" b="0" baseline="0" dirty="0" err="1" smtClean="0"/>
              <a:t>auth</a:t>
            </a:r>
            <a:r>
              <a:rPr lang="en-US" b="0" baseline="0" dirty="0" smtClean="0"/>
              <a:t>, multiple types of push, and structured storage and still count as one mobile service.</a:t>
            </a:r>
            <a:endParaRPr lang="en-US" sz="900" b="0" kern="1200" baseline="0" dirty="0" smtClean="0">
              <a:solidFill>
                <a:schemeClr val="tx1"/>
              </a:solidFill>
              <a:effectLst/>
              <a:latin typeface="Segoe UI" pitchFamily="34" charset="0"/>
              <a:ea typeface="+mn-ea"/>
              <a:cs typeface="+mn-cs"/>
            </a:endParaRPr>
          </a:p>
          <a:p>
            <a:pPr marL="171450" marR="0" lvl="0"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baseline="0" dirty="0" smtClean="0"/>
              <a:t>WA free trial DB expires after 90 days.  Important to note that </a:t>
            </a:r>
            <a:r>
              <a:rPr lang="en-US" b="0" baseline="0" dirty="0" err="1" smtClean="0"/>
              <a:t>BizSpark</a:t>
            </a:r>
            <a:r>
              <a:rPr lang="en-US" b="0" baseline="0" dirty="0" smtClean="0"/>
              <a:t> and MSDN subscriptions provide longer free DB</a:t>
            </a: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pPr marL="0" marR="0" lvl="0" indent="0" algn="l" defTabSz="914287" rtl="0" eaLnBrk="1" fontAlgn="auto" latinLnBrk="0" hangingPunct="1">
              <a:lnSpc>
                <a:spcPct val="90000"/>
              </a:lnSpc>
              <a:spcBef>
                <a:spcPts val="0"/>
              </a:spcBef>
              <a:spcAft>
                <a:spcPts val="333"/>
              </a:spcAft>
              <a:buClrTx/>
              <a:buSzTx/>
              <a:buFont typeface="Arial" pitchFamily="34" charset="0"/>
              <a:buNone/>
              <a:tabLst/>
              <a:defRPr/>
            </a:pPr>
            <a:r>
              <a:rPr lang="en-US" sz="900" b="1" kern="1200" dirty="0" smtClean="0">
                <a:solidFill>
                  <a:schemeClr val="tx1"/>
                </a:solidFill>
                <a:effectLst/>
                <a:latin typeface="Segoe UI" pitchFamily="34" charset="0"/>
                <a:ea typeface="+mn-ea"/>
                <a:cs typeface="+mn-cs"/>
              </a:rPr>
              <a:t>Notes:</a:t>
            </a:r>
          </a:p>
          <a:p>
            <a:pPr marL="0" marR="0" lvl="0" indent="0" algn="l" defTabSz="914287" rtl="0" eaLnBrk="1" fontAlgn="auto" latinLnBrk="0" hangingPunct="1">
              <a:lnSpc>
                <a:spcPct val="90000"/>
              </a:lnSpc>
              <a:spcBef>
                <a:spcPts val="0"/>
              </a:spcBef>
              <a:spcAft>
                <a:spcPts val="333"/>
              </a:spcAft>
              <a:buClrTx/>
              <a:buSzTx/>
              <a:buFont typeface="Arial" pitchFamily="34" charset="0"/>
              <a:buNone/>
              <a:tabLst/>
              <a:defRPr/>
            </a:pPr>
            <a:endParaRPr lang="en-US" sz="900" b="1"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b="1" kern="1200" dirty="0" smtClean="0">
                <a:solidFill>
                  <a:schemeClr val="tx1"/>
                </a:solidFill>
                <a:effectLst/>
                <a:latin typeface="Segoe UI" pitchFamily="34" charset="0"/>
                <a:ea typeface="+mn-ea"/>
                <a:cs typeface="+mn-cs"/>
              </a:rPr>
              <a:t>SLA</a:t>
            </a:r>
          </a:p>
          <a:p>
            <a:pPr marL="0" marR="0" indent="0" algn="l" defTabSz="914287"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alpha val="99000"/>
                  </a:schemeClr>
                </a:solidFill>
                <a:effectLst/>
                <a:latin typeface="Segoe UI" pitchFamily="34" charset="0"/>
                <a:ea typeface="+mn-ea"/>
                <a:cs typeface="+mn-cs"/>
              </a:rPr>
              <a:t>While Mobile Services is in preview, it can be used with apps in production, if customers ask for SLA and support, both can be provided by the product team upon request as part of the early adopters program, contact </a:t>
            </a:r>
            <a:r>
              <a:rPr lang="en-US" sz="900" u="sng" kern="1200" dirty="0" smtClean="0">
                <a:solidFill>
                  <a:schemeClr val="tx1">
                    <a:alpha val="99000"/>
                  </a:schemeClr>
                </a:solidFill>
                <a:effectLst/>
                <a:latin typeface="Segoe UI" pitchFamily="34" charset="0"/>
                <a:ea typeface="+mn-ea"/>
                <a:cs typeface="+mn-cs"/>
                <a:hlinkClick r:id="rId3"/>
              </a:rPr>
              <a:t>kirillg@microsoft.com</a:t>
            </a:r>
            <a:r>
              <a:rPr lang="en-US" sz="900" kern="1200" dirty="0" smtClean="0">
                <a:solidFill>
                  <a:schemeClr val="tx1">
                    <a:alpha val="99000"/>
                  </a:schemeClr>
                </a:solidFill>
                <a:effectLst/>
                <a:latin typeface="Segoe UI" pitchFamily="34" charset="0"/>
                <a:ea typeface="+mn-ea"/>
                <a:cs typeface="+mn-cs"/>
              </a:rPr>
              <a:t> for details.</a:t>
            </a:r>
          </a:p>
          <a:p>
            <a:endParaRPr lang="en-US" b="0" dirty="0" smtClean="0"/>
          </a:p>
          <a:p>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2253466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4664A66-7F43-48D1-91D2-AE7A931D6495}" type="datetime1">
              <a:rPr lang="en-US" smtClean="0">
                <a:solidFill>
                  <a:prstClr val="black"/>
                </a:solidFill>
              </a:rPr>
              <a:pPr/>
              <a:t>9/27/2012</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28655264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itchFamily="34" charset="0"/>
              <a:buNone/>
            </a:pPr>
            <a:r>
              <a:rPr lang="en-US" sz="900" b="1" kern="1200" dirty="0" smtClean="0">
                <a:solidFill>
                  <a:schemeClr val="tx1"/>
                </a:solidFill>
                <a:effectLst/>
                <a:latin typeface="Segoe UI" pitchFamily="34" charset="0"/>
                <a:ea typeface="+mn-ea"/>
                <a:cs typeface="+mn-cs"/>
              </a:rPr>
              <a:t>Notes:</a:t>
            </a:r>
          </a:p>
          <a:p>
            <a:pPr marL="0" lvl="0" indent="0">
              <a:buFont typeface="Arial" pitchFamily="34" charset="0"/>
              <a:buNone/>
            </a:pPr>
            <a:endParaRPr lang="en-US" sz="900" b="1"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b="1" kern="1200" dirty="0" smtClean="0">
                <a:solidFill>
                  <a:schemeClr val="tx1"/>
                </a:solidFill>
                <a:effectLst/>
                <a:latin typeface="Segoe UI" pitchFamily="34" charset="0"/>
                <a:ea typeface="+mn-ea"/>
                <a:cs typeface="+mn-cs"/>
              </a:rPr>
              <a:t>SLA</a:t>
            </a:r>
          </a:p>
          <a:p>
            <a:pPr marL="0" marR="0" indent="0" algn="l" defTabSz="914287"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alpha val="99000"/>
                  </a:schemeClr>
                </a:solidFill>
                <a:effectLst/>
                <a:latin typeface="Segoe UI" pitchFamily="34" charset="0"/>
                <a:ea typeface="+mn-ea"/>
                <a:cs typeface="+mn-cs"/>
              </a:rPr>
              <a:t>While Mobile Services is in preview, it can be used with apps in production, if customers ask for SLA and support, both can be provided by the product team upon request as part of the early adopters program, contact </a:t>
            </a:r>
            <a:r>
              <a:rPr lang="en-US" sz="900" u="sng" kern="1200" dirty="0" smtClean="0">
                <a:solidFill>
                  <a:schemeClr val="tx1">
                    <a:alpha val="99000"/>
                  </a:schemeClr>
                </a:solidFill>
                <a:effectLst/>
                <a:latin typeface="Segoe UI" pitchFamily="34" charset="0"/>
                <a:ea typeface="+mn-ea"/>
                <a:cs typeface="+mn-cs"/>
                <a:hlinkClick r:id="rId3"/>
              </a:rPr>
              <a:t>kirillg@microsoft.com</a:t>
            </a:r>
            <a:r>
              <a:rPr lang="en-US" sz="900" kern="1200" dirty="0" smtClean="0">
                <a:solidFill>
                  <a:schemeClr val="tx1">
                    <a:alpha val="99000"/>
                  </a:schemeClr>
                </a:solidFill>
                <a:effectLst/>
                <a:latin typeface="Segoe UI" pitchFamily="34" charset="0"/>
                <a:ea typeface="+mn-ea"/>
                <a:cs typeface="+mn-cs"/>
              </a:rPr>
              <a:t> for details.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22534669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Provide</a:t>
            </a:r>
            <a:r>
              <a:rPr lang="en-US" sz="900" kern="1200" baseline="0" dirty="0" smtClean="0">
                <a:solidFill>
                  <a:schemeClr val="tx1"/>
                </a:solidFill>
                <a:effectLst/>
                <a:latin typeface="Segoe UI" pitchFamily="34" charset="0"/>
                <a:ea typeface="+mn-ea"/>
                <a:cs typeface="+mn-cs"/>
              </a:rPr>
              <a:t> broad overview of WA Mobile Services features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endParaRPr lang="en-US" dirty="0" smtClean="0"/>
          </a:p>
          <a:p>
            <a:r>
              <a:rPr lang="en-US" dirty="0" smtClean="0"/>
              <a:t>WAMS</a:t>
            </a:r>
          </a:p>
          <a:p>
            <a:r>
              <a:rPr lang="en-US" sz="900" spc="-70" dirty="0" smtClean="0">
                <a:gradFill>
                  <a:gsLst>
                    <a:gs pos="2917">
                      <a:schemeClr val="tx1"/>
                    </a:gs>
                    <a:gs pos="30000">
                      <a:schemeClr val="tx1"/>
                    </a:gs>
                  </a:gsLst>
                  <a:lin ang="5400000" scaled="0"/>
                </a:gradFill>
              </a:rPr>
              <a:t>No hassles, no deployments, no fear</a:t>
            </a:r>
          </a:p>
          <a:p>
            <a:r>
              <a:rPr lang="en-US" sz="900" spc="-70" dirty="0" smtClean="0">
                <a:gradFill>
                  <a:gsLst>
                    <a:gs pos="2917">
                      <a:schemeClr val="tx1"/>
                    </a:gs>
                    <a:gs pos="30000">
                      <a:schemeClr val="tx1"/>
                    </a:gs>
                  </a:gsLst>
                  <a:lin ang="5400000" scaled="0"/>
                </a:gradFill>
              </a:rPr>
              <a:t>Windows 8 client SDK</a:t>
            </a:r>
          </a:p>
          <a:p>
            <a:r>
              <a:rPr lang="en-US" sz="900" b="0" spc="-70" dirty="0" smtClean="0">
                <a:gradFill>
                  <a:gsLst>
                    <a:gs pos="2917">
                      <a:schemeClr val="tx1"/>
                    </a:gs>
                    <a:gs pos="30000">
                      <a:schemeClr val="tx1"/>
                    </a:gs>
                  </a:gsLst>
                  <a:lin ang="5400000" scaled="0"/>
                </a:gradFill>
              </a:rPr>
              <a:t>Support for iPhone, Windows Phone and Android coming soon</a:t>
            </a:r>
          </a:p>
          <a:p>
            <a:endParaRPr lang="en-US" dirty="0" smtClean="0"/>
          </a:p>
          <a:p>
            <a:r>
              <a:rPr lang="en-US" dirty="0" smtClean="0"/>
              <a:t>Data</a:t>
            </a:r>
          </a:p>
          <a:p>
            <a:r>
              <a:rPr lang="en-US" sz="900" spc="-70" dirty="0" smtClean="0">
                <a:gradFill>
                  <a:gsLst>
                    <a:gs pos="2917">
                      <a:schemeClr val="tx1"/>
                    </a:gs>
                    <a:gs pos="30000">
                      <a:schemeClr val="tx1"/>
                    </a:gs>
                  </a:gsLst>
                  <a:lin ang="5400000" scaled="0"/>
                </a:gradFill>
              </a:rPr>
              <a:t>Structured Storage with SQL Database</a:t>
            </a:r>
          </a:p>
          <a:p>
            <a:r>
              <a:rPr lang="en-US" sz="900" spc="-70" dirty="0" smtClean="0">
                <a:gradFill>
                  <a:gsLst>
                    <a:gs pos="2917">
                      <a:schemeClr val="tx1"/>
                    </a:gs>
                    <a:gs pos="30000">
                      <a:schemeClr val="tx1"/>
                    </a:gs>
                  </a:gsLst>
                  <a:lin ang="5400000" scaled="0"/>
                </a:gradFill>
              </a:rPr>
              <a:t>Automatic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 for storage</a:t>
            </a:r>
          </a:p>
          <a:p>
            <a:r>
              <a:rPr lang="en-US" sz="900" spc="-70" dirty="0" smtClean="0">
                <a:gradFill>
                  <a:gsLst>
                    <a:gs pos="2917">
                      <a:schemeClr val="tx1"/>
                    </a:gs>
                    <a:gs pos="30000">
                      <a:schemeClr val="tx1"/>
                    </a:gs>
                  </a:gsLst>
                  <a:lin ang="5400000" scaled="0"/>
                </a:gradFill>
              </a:rPr>
              <a:t>Rich querying capability</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Notifications</a:t>
            </a:r>
          </a:p>
          <a:p>
            <a:r>
              <a:rPr lang="en-US" sz="900" spc="-70" dirty="0" smtClean="0">
                <a:gradFill>
                  <a:gsLst>
                    <a:gs pos="2917">
                      <a:schemeClr val="tx1"/>
                    </a:gs>
                    <a:gs pos="30000">
                      <a:schemeClr val="tx1"/>
                    </a:gs>
                  </a:gsLst>
                  <a:lin ang="5400000" scaled="0"/>
                </a:gradFill>
              </a:rPr>
              <a:t>Integrates with WNS to provide Toast, Tile, Badge and Raw notifications</a:t>
            </a:r>
          </a:p>
          <a:p>
            <a:r>
              <a:rPr lang="en-US" sz="900" spc="-70" dirty="0" smtClean="0">
                <a:gradFill>
                  <a:gsLst>
                    <a:gs pos="2917">
                      <a:schemeClr val="tx1"/>
                    </a:gs>
                    <a:gs pos="30000">
                      <a:schemeClr val="tx1"/>
                    </a:gs>
                  </a:gsLst>
                  <a:lin ang="5400000" scaled="0"/>
                </a:gradFill>
              </a:rPr>
              <a:t>Clean object model to compose notifications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Server Logic</a:t>
            </a:r>
          </a:p>
          <a:p>
            <a:r>
              <a:rPr lang="en-US" sz="900" spc="-70" dirty="0" smtClean="0">
                <a:gradFill>
                  <a:gsLst>
                    <a:gs pos="2917">
                      <a:schemeClr val="tx1"/>
                    </a:gs>
                    <a:gs pos="30000">
                      <a:schemeClr val="tx1"/>
                    </a:gs>
                  </a:gsLst>
                  <a:lin ang="5400000" scaled="0"/>
                </a:gradFill>
              </a:rPr>
              <a:t>Automatic CRUD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a:t>
            </a:r>
          </a:p>
          <a:p>
            <a:r>
              <a:rPr lang="en-US" sz="900" spc="-70" dirty="0" smtClean="0">
                <a:gradFill>
                  <a:gsLst>
                    <a:gs pos="2917">
                      <a:schemeClr val="tx1"/>
                    </a:gs>
                    <a:gs pos="30000">
                      <a:schemeClr val="tx1"/>
                    </a:gs>
                  </a:gsLst>
                  <a:lin ang="5400000" scaled="0"/>
                </a:gradFill>
              </a:rPr>
              <a:t>Ability to author server logic that intercepts CRUD operation pipeline</a:t>
            </a:r>
          </a:p>
          <a:p>
            <a:endParaRPr lang="en-US" sz="900" spc="-70" dirty="0" smtClean="0">
              <a:gradFill>
                <a:gsLst>
                  <a:gs pos="2917">
                    <a:schemeClr val="tx1"/>
                  </a:gs>
                  <a:gs pos="30000">
                    <a:schemeClr val="tx1"/>
                  </a:gs>
                </a:gsLst>
                <a:lin ang="5400000" scaled="0"/>
              </a:gradFill>
            </a:endParaRPr>
          </a:p>
          <a:p>
            <a:r>
              <a:rPr lang="en-US" sz="900" spc="-70" dirty="0" err="1" smtClean="0">
                <a:gradFill>
                  <a:gsLst>
                    <a:gs pos="2917">
                      <a:schemeClr val="tx1"/>
                    </a:gs>
                    <a:gs pos="30000">
                      <a:schemeClr val="tx1"/>
                    </a:gs>
                  </a:gsLst>
                  <a:lin ang="5400000" scaled="0"/>
                </a:gradFill>
              </a:rPr>
              <a:t>Auth</a:t>
            </a:r>
            <a:endParaRPr lang="en-US" sz="900" spc="-70" dirty="0" smtClean="0">
              <a:gradFill>
                <a:gsLst>
                  <a:gs pos="2917">
                    <a:schemeClr val="tx1"/>
                  </a:gs>
                  <a:gs pos="30000">
                    <a:schemeClr val="tx1"/>
                  </a:gs>
                </a:gsLst>
                <a:lin ang="5400000" scaled="0"/>
              </a:gradFill>
            </a:endParaRPr>
          </a:p>
          <a:p>
            <a:r>
              <a:rPr lang="en-US" sz="900" b="0" spc="-70" dirty="0" smtClean="0">
                <a:gradFill>
                  <a:gsLst>
                    <a:gs pos="2917">
                      <a:schemeClr val="tx1"/>
                    </a:gs>
                    <a:gs pos="30000">
                      <a:schemeClr val="tx1"/>
                    </a:gs>
                  </a:gsLst>
                  <a:lin ang="5400000" scaled="0"/>
                </a:gradFill>
              </a:rPr>
              <a:t>Authenticate against Windows Live</a:t>
            </a:r>
          </a:p>
          <a:p>
            <a:r>
              <a:rPr lang="en-US" sz="900" b="0" spc="-70" dirty="0" smtClean="0">
                <a:gradFill>
                  <a:gsLst>
                    <a:gs pos="2917">
                      <a:schemeClr val="tx1"/>
                    </a:gs>
                    <a:gs pos="30000">
                      <a:schemeClr val="tx1"/>
                    </a:gs>
                  </a:gsLst>
                  <a:lin ang="5400000" scaled="0"/>
                </a:gradFill>
              </a:rPr>
              <a:t>Table level authorization with no code  </a:t>
            </a:r>
          </a:p>
          <a:p>
            <a:r>
              <a:rPr lang="en-US" sz="900" b="0" spc="-70" dirty="0" smtClean="0">
                <a:gradFill>
                  <a:gsLst>
                    <a:gs pos="2917">
                      <a:schemeClr val="tx1"/>
                    </a:gs>
                    <a:gs pos="30000">
                      <a:schemeClr val="tx1"/>
                    </a:gs>
                  </a:gsLst>
                  <a:lin ang="5400000" scaled="0"/>
                </a:gradFill>
              </a:rPr>
              <a:t>More granular control with server side scripts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Scale out and Scale</a:t>
            </a:r>
            <a:r>
              <a:rPr lang="en-US" sz="900" spc="-70" baseline="0" dirty="0" smtClean="0">
                <a:gradFill>
                  <a:gsLst>
                    <a:gs pos="2917">
                      <a:schemeClr val="tx1"/>
                    </a:gs>
                    <a:gs pos="30000">
                      <a:schemeClr val="tx1"/>
                    </a:gs>
                  </a:gsLst>
                  <a:lin ang="5400000" scaled="0"/>
                </a:gradFill>
              </a:rPr>
              <a:t> up</a:t>
            </a:r>
            <a:endParaRPr lang="en-US" sz="900" kern="1200" dirty="0" smtClean="0">
              <a:solidFill>
                <a:schemeClr val="tx1"/>
              </a:solidFill>
              <a:effectLst/>
              <a:latin typeface="Segoe UI" pitchFamily="34" charset="0"/>
              <a:ea typeface="+mn-ea"/>
              <a:cs typeface="+mn-cs"/>
            </a:endParaRPr>
          </a:p>
          <a:p>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9DA37E0-6144-4D2C-ABEF-A70B16AB9104}" type="datetime1">
              <a:rPr lang="en-US" smtClean="0">
                <a:solidFill>
                  <a:prstClr val="black"/>
                </a:solidFill>
              </a:rPr>
              <a:pPr/>
              <a:t>9/27/2012</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32307279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33491360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Notes:</a:t>
            </a:r>
          </a:p>
          <a:p>
            <a:r>
              <a:rPr lang="en-US" dirty="0" smtClean="0"/>
              <a:t>Capture audience Q&amp;A and feature requests here and send to nickha@microsoft.com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4070432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3991" eaLnBrk="0" hangingPunct="0"/>
            <a:r>
              <a:rPr lang="en-US" sz="400">
                <a:gradFill>
                  <a:gsLst>
                    <a:gs pos="0">
                      <a:prstClr val="black"/>
                    </a:gs>
                    <a:gs pos="100000">
                      <a:prstClr val="black"/>
                    </a:gs>
                  </a:gsLst>
                  <a:lin ang="5400000" scaled="0"/>
                </a:gradFill>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3991" eaLnBrk="0" hangingPunct="0"/>
            <a:r>
              <a:rPr lang="en-US" sz="400">
                <a:gradFill>
                  <a:gsLst>
                    <a:gs pos="0">
                      <a:prstClr val="black"/>
                    </a:gs>
                    <a:gs pos="100000">
                      <a:prstClr val="black"/>
                    </a:gs>
                  </a:gsLst>
                  <a:lin ang="5400000" scaled="0"/>
                </a:gra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a typeface="Segoe UI" pitchFamily="34" charset="0"/>
              <a:cs typeface="Segoe UI" pitchFamily="34" charset="0"/>
            </a:endParaRPr>
          </a:p>
        </p:txBody>
      </p:sp>
      <p:sp>
        <p:nvSpPr>
          <p:cNvPr id="6" name="Date Placeholder 5"/>
          <p:cNvSpPr>
            <a:spLocks noGrp="1"/>
          </p:cNvSpPr>
          <p:nvPr>
            <p:ph type="dt" idx="12"/>
          </p:nvPr>
        </p:nvSpPr>
        <p:spPr/>
        <p:txBody>
          <a:bodyPr/>
          <a:lstStyle/>
          <a:p>
            <a:fld id="{CD374CAE-DBB6-40F4-B1A2-058486AC4DEA}" type="datetime1">
              <a:rPr lang="en-US" smtClean="0">
                <a:solidFill>
                  <a:prstClr val="black"/>
                </a:solidFill>
              </a:rPr>
              <a:pPr/>
              <a:t>9/27/2012</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2868165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3750278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Provide</a:t>
            </a:r>
            <a:r>
              <a:rPr lang="en-US" sz="900" kern="1200" baseline="0" dirty="0" smtClean="0">
                <a:solidFill>
                  <a:schemeClr val="tx1"/>
                </a:solidFill>
                <a:effectLst/>
                <a:latin typeface="Segoe UI" pitchFamily="34" charset="0"/>
                <a:ea typeface="+mn-ea"/>
                <a:cs typeface="+mn-cs"/>
              </a:rPr>
              <a:t> broad overview of WA Mobile Services features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endParaRPr lang="en-US" dirty="0" smtClean="0"/>
          </a:p>
          <a:p>
            <a:r>
              <a:rPr lang="en-US" dirty="0" smtClean="0"/>
              <a:t>WAMS</a:t>
            </a:r>
          </a:p>
          <a:p>
            <a:r>
              <a:rPr lang="en-US" sz="900" spc="-70" dirty="0" smtClean="0">
                <a:gradFill>
                  <a:gsLst>
                    <a:gs pos="2917">
                      <a:schemeClr val="tx1"/>
                    </a:gs>
                    <a:gs pos="30000">
                      <a:schemeClr val="tx1"/>
                    </a:gs>
                  </a:gsLst>
                  <a:lin ang="5400000" scaled="0"/>
                </a:gradFill>
              </a:rPr>
              <a:t>No hassles, no deployments, no fear</a:t>
            </a:r>
          </a:p>
          <a:p>
            <a:r>
              <a:rPr lang="en-US" sz="900" spc="-70" dirty="0" smtClean="0">
                <a:gradFill>
                  <a:gsLst>
                    <a:gs pos="2917">
                      <a:schemeClr val="tx1"/>
                    </a:gs>
                    <a:gs pos="30000">
                      <a:schemeClr val="tx1"/>
                    </a:gs>
                  </a:gsLst>
                  <a:lin ang="5400000" scaled="0"/>
                </a:gradFill>
              </a:rPr>
              <a:t>Windows 8 client SDK</a:t>
            </a:r>
          </a:p>
          <a:p>
            <a:r>
              <a:rPr lang="en-US" sz="900" b="0" spc="-70" dirty="0" smtClean="0">
                <a:gradFill>
                  <a:gsLst>
                    <a:gs pos="2917">
                      <a:schemeClr val="tx1"/>
                    </a:gs>
                    <a:gs pos="30000">
                      <a:schemeClr val="tx1"/>
                    </a:gs>
                  </a:gsLst>
                  <a:lin ang="5400000" scaled="0"/>
                </a:gradFill>
              </a:rPr>
              <a:t>Support for iPhone, Windows Phone and Android coming soon</a:t>
            </a:r>
          </a:p>
          <a:p>
            <a:endParaRPr lang="en-US" dirty="0" smtClean="0"/>
          </a:p>
          <a:p>
            <a:r>
              <a:rPr lang="en-US" dirty="0" smtClean="0"/>
              <a:t>Data</a:t>
            </a:r>
          </a:p>
          <a:p>
            <a:r>
              <a:rPr lang="en-US" sz="900" spc="-70" dirty="0" smtClean="0">
                <a:gradFill>
                  <a:gsLst>
                    <a:gs pos="2917">
                      <a:schemeClr val="tx1"/>
                    </a:gs>
                    <a:gs pos="30000">
                      <a:schemeClr val="tx1"/>
                    </a:gs>
                  </a:gsLst>
                  <a:lin ang="5400000" scaled="0"/>
                </a:gradFill>
              </a:rPr>
              <a:t>Structured Storage with SQL Database</a:t>
            </a:r>
          </a:p>
          <a:p>
            <a:r>
              <a:rPr lang="en-US" sz="900" spc="-70" dirty="0" smtClean="0">
                <a:gradFill>
                  <a:gsLst>
                    <a:gs pos="2917">
                      <a:schemeClr val="tx1"/>
                    </a:gs>
                    <a:gs pos="30000">
                      <a:schemeClr val="tx1"/>
                    </a:gs>
                  </a:gsLst>
                  <a:lin ang="5400000" scaled="0"/>
                </a:gradFill>
              </a:rPr>
              <a:t>Automatic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 for storage</a:t>
            </a:r>
          </a:p>
          <a:p>
            <a:r>
              <a:rPr lang="en-US" sz="900" spc="-70" dirty="0" smtClean="0">
                <a:gradFill>
                  <a:gsLst>
                    <a:gs pos="2917">
                      <a:schemeClr val="tx1"/>
                    </a:gs>
                    <a:gs pos="30000">
                      <a:schemeClr val="tx1"/>
                    </a:gs>
                  </a:gsLst>
                  <a:lin ang="5400000" scaled="0"/>
                </a:gradFill>
              </a:rPr>
              <a:t>Rich querying capability</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Notifications</a:t>
            </a:r>
          </a:p>
          <a:p>
            <a:r>
              <a:rPr lang="en-US" sz="900" spc="-70" dirty="0" smtClean="0">
                <a:gradFill>
                  <a:gsLst>
                    <a:gs pos="2917">
                      <a:schemeClr val="tx1"/>
                    </a:gs>
                    <a:gs pos="30000">
                      <a:schemeClr val="tx1"/>
                    </a:gs>
                  </a:gsLst>
                  <a:lin ang="5400000" scaled="0"/>
                </a:gradFill>
              </a:rPr>
              <a:t>Integrates with WNS to provide Toast, Tile, Badge and Raw notifications</a:t>
            </a:r>
          </a:p>
          <a:p>
            <a:r>
              <a:rPr lang="en-US" sz="900" spc="-70" dirty="0" smtClean="0">
                <a:gradFill>
                  <a:gsLst>
                    <a:gs pos="2917">
                      <a:schemeClr val="tx1"/>
                    </a:gs>
                    <a:gs pos="30000">
                      <a:schemeClr val="tx1"/>
                    </a:gs>
                  </a:gsLst>
                  <a:lin ang="5400000" scaled="0"/>
                </a:gradFill>
              </a:rPr>
              <a:t>Clean object model to compose notifications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Server Logic</a:t>
            </a:r>
          </a:p>
          <a:p>
            <a:r>
              <a:rPr lang="en-US" sz="900" spc="-70" dirty="0" smtClean="0">
                <a:gradFill>
                  <a:gsLst>
                    <a:gs pos="2917">
                      <a:schemeClr val="tx1"/>
                    </a:gs>
                    <a:gs pos="30000">
                      <a:schemeClr val="tx1"/>
                    </a:gs>
                  </a:gsLst>
                  <a:lin ang="5400000" scaled="0"/>
                </a:gradFill>
              </a:rPr>
              <a:t>Automatic CRUD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a:t>
            </a:r>
          </a:p>
          <a:p>
            <a:r>
              <a:rPr lang="en-US" sz="900" spc="-70" dirty="0" smtClean="0">
                <a:gradFill>
                  <a:gsLst>
                    <a:gs pos="2917">
                      <a:schemeClr val="tx1"/>
                    </a:gs>
                    <a:gs pos="30000">
                      <a:schemeClr val="tx1"/>
                    </a:gs>
                  </a:gsLst>
                  <a:lin ang="5400000" scaled="0"/>
                </a:gradFill>
              </a:rPr>
              <a:t>Ability to author server logic that intercepts CRUD operation pipeline</a:t>
            </a:r>
          </a:p>
          <a:p>
            <a:endParaRPr lang="en-US" sz="900" spc="-70" dirty="0" smtClean="0">
              <a:gradFill>
                <a:gsLst>
                  <a:gs pos="2917">
                    <a:schemeClr val="tx1"/>
                  </a:gs>
                  <a:gs pos="30000">
                    <a:schemeClr val="tx1"/>
                  </a:gs>
                </a:gsLst>
                <a:lin ang="5400000" scaled="0"/>
              </a:gradFill>
            </a:endParaRPr>
          </a:p>
          <a:p>
            <a:r>
              <a:rPr lang="en-US" sz="900" spc="-70" dirty="0" err="1" smtClean="0">
                <a:gradFill>
                  <a:gsLst>
                    <a:gs pos="2917">
                      <a:schemeClr val="tx1"/>
                    </a:gs>
                    <a:gs pos="30000">
                      <a:schemeClr val="tx1"/>
                    </a:gs>
                  </a:gsLst>
                  <a:lin ang="5400000" scaled="0"/>
                </a:gradFill>
              </a:rPr>
              <a:t>Auth</a:t>
            </a:r>
            <a:endParaRPr lang="en-US" sz="900" spc="-70" dirty="0" smtClean="0">
              <a:gradFill>
                <a:gsLst>
                  <a:gs pos="2917">
                    <a:schemeClr val="tx1"/>
                  </a:gs>
                  <a:gs pos="30000">
                    <a:schemeClr val="tx1"/>
                  </a:gs>
                </a:gsLst>
                <a:lin ang="5400000" scaled="0"/>
              </a:gradFill>
            </a:endParaRPr>
          </a:p>
          <a:p>
            <a:r>
              <a:rPr lang="en-US" sz="900" b="0" spc="-70" dirty="0" smtClean="0">
                <a:gradFill>
                  <a:gsLst>
                    <a:gs pos="2917">
                      <a:schemeClr val="tx1"/>
                    </a:gs>
                    <a:gs pos="30000">
                      <a:schemeClr val="tx1"/>
                    </a:gs>
                  </a:gsLst>
                  <a:lin ang="5400000" scaled="0"/>
                </a:gradFill>
              </a:rPr>
              <a:t>Authenticate against Windows Live</a:t>
            </a:r>
          </a:p>
          <a:p>
            <a:r>
              <a:rPr lang="en-US" sz="900" b="0" spc="-70" dirty="0" smtClean="0">
                <a:gradFill>
                  <a:gsLst>
                    <a:gs pos="2917">
                      <a:schemeClr val="tx1"/>
                    </a:gs>
                    <a:gs pos="30000">
                      <a:schemeClr val="tx1"/>
                    </a:gs>
                  </a:gsLst>
                  <a:lin ang="5400000" scaled="0"/>
                </a:gradFill>
              </a:rPr>
              <a:t>Table level authorization with no code  </a:t>
            </a:r>
          </a:p>
          <a:p>
            <a:r>
              <a:rPr lang="en-US" sz="900" b="0" spc="-70" dirty="0" smtClean="0">
                <a:gradFill>
                  <a:gsLst>
                    <a:gs pos="2917">
                      <a:schemeClr val="tx1"/>
                    </a:gs>
                    <a:gs pos="30000">
                      <a:schemeClr val="tx1"/>
                    </a:gs>
                  </a:gsLst>
                  <a:lin ang="5400000" scaled="0"/>
                </a:gradFill>
              </a:rPr>
              <a:t>More granular control with server side scripts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Scale out and Scale</a:t>
            </a:r>
            <a:r>
              <a:rPr lang="en-US" sz="900" spc="-70" baseline="0" dirty="0" smtClean="0">
                <a:gradFill>
                  <a:gsLst>
                    <a:gs pos="2917">
                      <a:schemeClr val="tx1"/>
                    </a:gs>
                    <a:gs pos="30000">
                      <a:schemeClr val="tx1"/>
                    </a:gs>
                  </a:gsLst>
                  <a:lin ang="5400000" scaled="0"/>
                </a:gradFill>
              </a:rPr>
              <a:t> up</a:t>
            </a:r>
            <a:endParaRPr lang="en-US" sz="900" kern="1200" dirty="0" smtClean="0">
              <a:solidFill>
                <a:schemeClr val="tx1"/>
              </a:solidFill>
              <a:effectLst/>
              <a:latin typeface="Segoe UI" pitchFamily="34" charset="0"/>
              <a:ea typeface="+mn-ea"/>
              <a:cs typeface="+mn-cs"/>
            </a:endParaRPr>
          </a:p>
          <a:p>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9DA37E0-6144-4D2C-ABEF-A70B16AB9104}" type="datetime1">
              <a:rPr lang="en-US" smtClean="0">
                <a:solidFill>
                  <a:prstClr val="black"/>
                </a:solidFill>
              </a:rPr>
              <a:pPr/>
              <a:t>9/27/2012</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3230727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Outline the Key Scenarios Mobile Services can be used for</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 </a:t>
            </a:r>
            <a:endParaRPr lang="en-US" sz="900"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938366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dirty="0" smtClean="0"/>
              <a:t>Jump to VS and Demo the New Mobile Service </a:t>
            </a:r>
            <a:r>
              <a:rPr lang="en-US" i="1" dirty="0" smtClean="0">
                <a:effectLst/>
              </a:rPr>
              <a:t>Create a new Windows 8 application </a:t>
            </a:r>
            <a:r>
              <a:rPr lang="en-US" i="0" dirty="0" smtClean="0">
                <a:effectLst/>
              </a:rPr>
              <a:t>experience in the portal</a:t>
            </a:r>
            <a:endParaRPr lang="en-US" i="0" dirty="0" smtClean="0"/>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a:t>
            </a:r>
            <a:r>
              <a:rPr lang="en-US" i="0" baseline="0" dirty="0" smtClean="0"/>
              <a:t> the structured storage feature</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Structured storage provided by WAMS</a:t>
            </a:r>
            <a:r>
              <a:rPr lang="en-US" sz="900" kern="1200" baseline="0" dirty="0" smtClean="0">
                <a:solidFill>
                  <a:schemeClr val="tx1"/>
                </a:solidFill>
                <a:effectLst/>
                <a:latin typeface="Segoe UI" pitchFamily="34" charset="0"/>
                <a:ea typeface="+mn-ea"/>
                <a:cs typeface="+mn-cs"/>
              </a:rPr>
              <a:t> is backed by a Windows Azure SQL Database</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DB can be Multi-tenant </a:t>
            </a:r>
            <a:r>
              <a:rPr lang="en-US" sz="900" kern="1200" baseline="0" dirty="0" err="1" smtClean="0">
                <a:solidFill>
                  <a:schemeClr val="tx1"/>
                </a:solidFill>
                <a:effectLst/>
                <a:latin typeface="Segoe UI" pitchFamily="34" charset="0"/>
                <a:ea typeface="+mn-ea"/>
                <a:cs typeface="+mn-cs"/>
              </a:rPr>
              <a:t>i.e</a:t>
            </a:r>
            <a:r>
              <a:rPr lang="en-US" sz="900" kern="1200" baseline="0" dirty="0" smtClean="0">
                <a:solidFill>
                  <a:schemeClr val="tx1"/>
                </a:solidFill>
                <a:effectLst/>
                <a:latin typeface="Segoe UI" pitchFamily="34" charset="0"/>
                <a:ea typeface="+mn-ea"/>
                <a:cs typeface="+mn-cs"/>
              </a:rPr>
              <a:t> 10 Mobile services can all use the one SQL Database. In this scenario each DB is partitioned by Schema</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Multiple ways admins  can access the raw data being stored.</a:t>
            </a: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 </a:t>
            </a:r>
            <a:endParaRPr lang="en-US" sz="900"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612196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a:t>
            </a:r>
            <a:r>
              <a:rPr lang="en-US" i="0" baseline="0" dirty="0" smtClean="0"/>
              <a:t> the Server Logic capability</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On creating of a Mobile Service a dynamic</a:t>
            </a:r>
            <a:r>
              <a:rPr lang="en-US" sz="900" kern="1200" baseline="0" dirty="0" smtClean="0">
                <a:solidFill>
                  <a:schemeClr val="tx1"/>
                </a:solidFill>
                <a:effectLst/>
                <a:latin typeface="Segoe UI" pitchFamily="34" charset="0"/>
                <a:ea typeface="+mn-ea"/>
                <a:cs typeface="+mn-cs"/>
              </a:rPr>
              <a:t> REST API is generated that sits on top of your structured storage</a:t>
            </a:r>
          </a:p>
          <a:p>
            <a:pPr marL="171450" lvl="0" indent="-171450">
              <a:buFont typeface="Arial" pitchFamily="34" charset="0"/>
              <a:buChar char="•"/>
            </a:pPr>
            <a:r>
              <a:rPr lang="en-US" dirty="0" smtClean="0">
                <a:effectLst/>
              </a:rPr>
              <a:t>Dynamic Schema</a:t>
            </a:r>
          </a:p>
          <a:p>
            <a:r>
              <a:rPr lang="en-US" dirty="0" smtClean="0">
                <a:effectLst/>
              </a:rPr>
              <a:t>When Dynamic Schema is enabled, your Mobile Service will automatically add columns to tables as necessary to store incoming data.</a:t>
            </a:r>
            <a:br>
              <a:rPr lang="en-US" dirty="0" smtClean="0">
                <a:effectLst/>
              </a:rPr>
            </a:br>
            <a:r>
              <a:rPr lang="en-US" dirty="0" smtClean="0">
                <a:effectLst/>
              </a:rPr>
              <a:t>When Dynamic Schema is disabled, your Mobile Service will only accept data whose properties correspond to existing columns on your tables.</a:t>
            </a:r>
            <a:endParaRPr lang="en-US" sz="900" kern="1200" dirty="0" smtClean="0">
              <a:solidFill>
                <a:schemeClr val="tx1"/>
              </a:solidFill>
              <a:effectLst/>
              <a:latin typeface="Segoe UI" pitchFamily="34" charset="0"/>
              <a:ea typeface="+mn-ea"/>
              <a:cs typeface="+mn-cs"/>
            </a:endParaRPr>
          </a:p>
          <a:p>
            <a:endParaRPr lang="en-US" dirty="0" smtClean="0">
              <a:effectLst/>
            </a:endParaRPr>
          </a:p>
          <a:p>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612196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 the Modules</a:t>
            </a:r>
            <a:r>
              <a:rPr lang="en-US" i="0" baseline="0" dirty="0" smtClean="0"/>
              <a:t> and </a:t>
            </a:r>
            <a:r>
              <a:rPr lang="en-US" i="0" baseline="0" dirty="0" err="1" smtClean="0"/>
              <a:t>Globals</a:t>
            </a:r>
            <a:r>
              <a:rPr lang="en-US" i="0" baseline="0" dirty="0" smtClean="0"/>
              <a:t> available to server side scripts.</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Talk through the slide</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A subset of Node.js modules are also supported</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Performing SQL queries is something that some people are not aware of.  Instead of tables if you want to use </a:t>
            </a:r>
            <a:r>
              <a:rPr lang="en-US" sz="900" kern="1200" baseline="0" dirty="0" err="1" smtClean="0">
                <a:solidFill>
                  <a:schemeClr val="tx1"/>
                </a:solidFill>
                <a:effectLst/>
                <a:latin typeface="Segoe UI" pitchFamily="34" charset="0"/>
                <a:ea typeface="+mn-ea"/>
                <a:cs typeface="+mn-cs"/>
              </a:rPr>
              <a:t>mssql</a:t>
            </a:r>
            <a:r>
              <a:rPr lang="en-US" sz="900" kern="1200" baseline="0" dirty="0" smtClean="0">
                <a:solidFill>
                  <a:schemeClr val="tx1"/>
                </a:solidFill>
                <a:effectLst/>
                <a:latin typeface="Segoe UI" pitchFamily="34" charset="0"/>
                <a:ea typeface="+mn-ea"/>
                <a:cs typeface="+mn-cs"/>
              </a:rPr>
              <a:t> you can execute </a:t>
            </a:r>
            <a:r>
              <a:rPr lang="en-US" sz="900" kern="1200" baseline="0" dirty="0" err="1" smtClean="0">
                <a:solidFill>
                  <a:schemeClr val="tx1"/>
                </a:solidFill>
                <a:effectLst/>
                <a:latin typeface="Segoe UI" pitchFamily="34" charset="0"/>
                <a:ea typeface="+mn-ea"/>
                <a:cs typeface="+mn-cs"/>
              </a:rPr>
              <a:t>sql</a:t>
            </a:r>
            <a:r>
              <a:rPr lang="en-US" sz="900" kern="1200" baseline="0" dirty="0" smtClean="0">
                <a:solidFill>
                  <a:schemeClr val="tx1"/>
                </a:solidFill>
                <a:effectLst/>
                <a:latin typeface="Segoe UI" pitchFamily="34" charset="0"/>
                <a:ea typeface="+mn-ea"/>
                <a:cs typeface="+mn-cs"/>
              </a:rPr>
              <a:t> directly.  One useful example of this would be to execute a store procedure</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6121965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4.wdp"/></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7.xml"/><Relationship Id="rId4" Type="http://schemas.microsoft.com/office/2007/relationships/hdphoto" Target="../media/hdphoto5.wdp"/></Relationships>
</file>

<file path=ppt/slideLayouts/_rels/slideLayout1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6.wdp"/></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jpg"/><Relationship Id="rId1" Type="http://schemas.openxmlformats.org/officeDocument/2006/relationships/slideMaster" Target="../slideMasters/slideMaster7.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7.wdp"/></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7.xml"/><Relationship Id="rId4" Type="http://schemas.openxmlformats.org/officeDocument/2006/relationships/image" Target="../media/image28.emf"/></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1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9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6" y="4612344"/>
            <a:ext cx="5454333" cy="1144929"/>
          </a:xfrm>
        </p:spPr>
        <p:txBody>
          <a:bodyPr/>
          <a:lstStyle>
            <a:lvl1pPr marL="0" indent="0">
              <a:buFont typeface="Arial" pitchFamily="34" charset="0"/>
              <a:buNone/>
              <a:defRPr sz="2400">
                <a:solidFill>
                  <a:schemeClr val="bg1">
                    <a:alpha val="98000"/>
                  </a:schemeClr>
                </a:solidFill>
                <a:latin typeface="+mj-lt"/>
              </a:defRPr>
            </a:lvl1pPr>
            <a:lvl2pPr marL="460335" indent="0">
              <a:buFont typeface="Arial" pitchFamily="34" charset="0"/>
              <a:buNone/>
              <a:defRPr/>
            </a:lvl2pPr>
            <a:lvl3pPr marL="855593" indent="0">
              <a:buFont typeface="Arial" pitchFamily="34" charset="0"/>
              <a:buNone/>
              <a:defRPr/>
            </a:lvl3pPr>
            <a:lvl4pPr marL="1258784" indent="0">
              <a:buFont typeface="Arial" pitchFamily="34" charset="0"/>
              <a:buNone/>
              <a:defRPr/>
            </a:lvl4pPr>
            <a:lvl5pPr marL="16048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60383024"/>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5"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2" tIns="45717" rIns="91432" bIns="45717" numCol="1" anchor="t" anchorCtr="0" compatLnSpc="1">
            <a:prstTxWarp prst="textNoShape">
              <a:avLst/>
            </a:prstTxWarp>
          </a:bodyPr>
          <a:lstStyle/>
          <a:p>
            <a:endParaRPr lang="en-US"/>
          </a:p>
        </p:txBody>
      </p:sp>
    </p:spTree>
    <p:extLst>
      <p:ext uri="{BB962C8B-B14F-4D97-AF65-F5344CB8AC3E}">
        <p14:creationId xmlns:p14="http://schemas.microsoft.com/office/powerpoint/2010/main" val="3596715892"/>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3"/>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grpSp>
    </p:spTree>
    <p:extLst>
      <p:ext uri="{BB962C8B-B14F-4D97-AF65-F5344CB8AC3E}">
        <p14:creationId xmlns:p14="http://schemas.microsoft.com/office/powerpoint/2010/main" val="995147710"/>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9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18"/>
          <p:cNvSpPr>
            <a:spLocks noEditPoints="1"/>
          </p:cNvSpPr>
          <p:nvPr userDrawn="1"/>
        </p:nvSpPr>
        <p:spPr bwMode="black">
          <a:xfrm>
            <a:off x="8478901" y="1618438"/>
            <a:ext cx="2444426" cy="2982177"/>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pPr defTabSz="1218885"/>
            <a:endParaRPr lang="en-US" sz="1600">
              <a:solidFill>
                <a:srgbClr val="292929"/>
              </a:solidFill>
            </a:endParaRPr>
          </a:p>
        </p:txBody>
      </p:sp>
    </p:spTree>
    <p:extLst>
      <p:ext uri="{BB962C8B-B14F-4D97-AF65-F5344CB8AC3E}">
        <p14:creationId xmlns:p14="http://schemas.microsoft.com/office/powerpoint/2010/main" val="550405361"/>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8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11" name="Group 10"/>
          <p:cNvGrpSpPr/>
          <p:nvPr userDrawn="1"/>
        </p:nvGrpSpPr>
        <p:grpSpPr bwMode="black">
          <a:xfrm>
            <a:off x="8237240" y="2035854"/>
            <a:ext cx="2593300" cy="2005692"/>
            <a:chOff x="813584" y="4312262"/>
            <a:chExt cx="478309" cy="370027"/>
          </a:xfrm>
        </p:grpSpPr>
        <p:sp>
          <p:nvSpPr>
            <p:cNvPr id="13" name="Freeform 79"/>
            <p:cNvSpPr>
              <a:spLocks/>
            </p:cNvSpPr>
            <p:nvPr/>
          </p:nvSpPr>
          <p:spPr bwMode="black">
            <a:xfrm>
              <a:off x="813584" y="4503897"/>
              <a:ext cx="478309" cy="178392"/>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sp>
          <p:nvSpPr>
            <p:cNvPr id="17" name="Freeform 80"/>
            <p:cNvSpPr>
              <a:spLocks noEditPoints="1"/>
            </p:cNvSpPr>
            <p:nvPr/>
          </p:nvSpPr>
          <p:spPr bwMode="black">
            <a:xfrm>
              <a:off x="813584" y="4312262"/>
              <a:ext cx="478309" cy="176834"/>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grpSp>
    </p:spTree>
    <p:extLst>
      <p:ext uri="{BB962C8B-B14F-4D97-AF65-F5344CB8AC3E}">
        <p14:creationId xmlns:p14="http://schemas.microsoft.com/office/powerpoint/2010/main" val="1899602455"/>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6"/>
          <p:cNvSpPr>
            <a:spLocks noEditPoints="1"/>
          </p:cNvSpPr>
          <p:nvPr userDrawn="1"/>
        </p:nvSpPr>
        <p:spPr bwMode="auto">
          <a:xfrm>
            <a:off x="8291955"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2" tIns="45717" rIns="91432" bIns="45717" numCol="1" anchor="t" anchorCtr="0" compatLnSpc="1">
            <a:prstTxWarp prst="textNoShape">
              <a:avLst/>
            </a:prstTxWarp>
          </a:bodyPr>
          <a:lstStyle/>
          <a:p>
            <a:pPr defTabSz="1218885"/>
            <a:endParaRPr lang="en-US" sz="2400">
              <a:solidFill>
                <a:srgbClr val="292929"/>
              </a:solidFill>
            </a:endParaRPr>
          </a:p>
        </p:txBody>
      </p:sp>
    </p:spTree>
    <p:extLst>
      <p:ext uri="{BB962C8B-B14F-4D97-AF65-F5344CB8AC3E}">
        <p14:creationId xmlns:p14="http://schemas.microsoft.com/office/powerpoint/2010/main" val="3451722109"/>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pPr defTabSz="1218885"/>
            <a:endParaRPr lang="en-US" sz="1600">
              <a:solidFill>
                <a:srgbClr val="292929"/>
              </a:solidFill>
            </a:endParaRPr>
          </a:p>
        </p:txBody>
      </p:sp>
    </p:spTree>
    <p:extLst>
      <p:ext uri="{BB962C8B-B14F-4D97-AF65-F5344CB8AC3E}">
        <p14:creationId xmlns:p14="http://schemas.microsoft.com/office/powerpoint/2010/main" val="531581943"/>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60"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grpSp>
    </p:spTree>
    <p:extLst>
      <p:ext uri="{BB962C8B-B14F-4D97-AF65-F5344CB8AC3E}">
        <p14:creationId xmlns:p14="http://schemas.microsoft.com/office/powerpoint/2010/main" val="3525649306"/>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7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4" name="Group 3"/>
          <p:cNvGrpSpPr/>
          <p:nvPr userDrawn="1"/>
        </p:nvGrpSpPr>
        <p:grpSpPr>
          <a:xfrm>
            <a:off x="8436273" y="2193995"/>
            <a:ext cx="1065067" cy="2705496"/>
            <a:chOff x="8882758" y="1905000"/>
            <a:chExt cx="1277596" cy="3245368"/>
          </a:xfrm>
        </p:grpSpPr>
        <p:sp>
          <p:nvSpPr>
            <p:cNvPr id="12"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sp>
          <p:nvSpPr>
            <p:cNvPr id="13" name="Freeform 12"/>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grpSp>
      <p:grpSp>
        <p:nvGrpSpPr>
          <p:cNvPr id="15" name="Group 14"/>
          <p:cNvGrpSpPr/>
          <p:nvPr userDrawn="1"/>
        </p:nvGrpSpPr>
        <p:grpSpPr>
          <a:xfrm>
            <a:off x="9895285" y="2193995"/>
            <a:ext cx="1065067" cy="2705496"/>
            <a:chOff x="8882758" y="1905000"/>
            <a:chExt cx="1277596" cy="3245368"/>
          </a:xfrm>
        </p:grpSpPr>
        <p:sp>
          <p:nvSpPr>
            <p:cNvPr id="16"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sp>
          <p:nvSpPr>
            <p:cNvPr id="17" name="Freeform 16"/>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grpSp>
      <p:grpSp>
        <p:nvGrpSpPr>
          <p:cNvPr id="18" name="Group 17"/>
          <p:cNvGrpSpPr/>
          <p:nvPr userDrawn="1"/>
        </p:nvGrpSpPr>
        <p:grpSpPr>
          <a:xfrm>
            <a:off x="9059515" y="1813780"/>
            <a:ext cx="1277597" cy="3245368"/>
            <a:chOff x="8882758" y="1905000"/>
            <a:chExt cx="1277596" cy="3245368"/>
          </a:xfrm>
        </p:grpSpPr>
        <p:sp>
          <p:nvSpPr>
            <p:cNvPr id="19"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sp>
          <p:nvSpPr>
            <p:cNvPr id="20" name="Freeform 19"/>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grpSp>
    </p:spTree>
    <p:extLst>
      <p:ext uri="{BB962C8B-B14F-4D97-AF65-F5344CB8AC3E}">
        <p14:creationId xmlns:p14="http://schemas.microsoft.com/office/powerpoint/2010/main" val="2585756514"/>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8"/>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0"/>
            <a:ext cx="2506560" cy="291353"/>
          </a:xfrm>
          <a:prstGeom prst="rect">
            <a:avLst/>
          </a:prstGeom>
        </p:spPr>
      </p:pic>
    </p:spTree>
    <p:extLst>
      <p:ext uri="{BB962C8B-B14F-4D97-AF65-F5344CB8AC3E}">
        <p14:creationId xmlns:p14="http://schemas.microsoft.com/office/powerpoint/2010/main" val="3721251192"/>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417" tIns="45709" rIns="91417" bIns="45709" numCol="1" anchor="t" anchorCtr="0" compatLnSpc="1">
            <a:prstTxWarp prst="textNoShape">
              <a:avLst/>
            </a:prstTxWarp>
            <a:spAutoFit/>
          </a:bodyPr>
          <a:lstStyle/>
          <a:p>
            <a:pPr algn="ctr" defTabSz="914023"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23"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011792368"/>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2"/>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8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2"/>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8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3"/>
            <a:ext cx="1595652" cy="268367"/>
          </a:xfrm>
          <a:prstGeom prst="rect">
            <a:avLst/>
          </a:prstGeom>
          <a:noFill/>
          <a:ln>
            <a:noFill/>
          </a:ln>
        </p:spPr>
      </p:pic>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72009600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3"/>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176045496"/>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35" indent="-460335">
              <a:buClr>
                <a:srgbClr val="FFFFFF"/>
              </a:buClr>
              <a:buSzPct val="70000"/>
              <a:buFontTx/>
              <a:buBlip>
                <a:blip r:embed="rId2"/>
              </a:buBlip>
              <a:defRPr>
                <a:gradFill>
                  <a:gsLst>
                    <a:gs pos="0">
                      <a:srgbClr val="FFFFFF"/>
                    </a:gs>
                    <a:gs pos="86000">
                      <a:srgbClr val="FFFFFF"/>
                    </a:gs>
                  </a:gsLst>
                  <a:lin ang="5400000" scaled="0"/>
                </a:gradFill>
              </a:defRPr>
            </a:lvl1pPr>
            <a:lvl2pPr marL="855593" indent="-395256">
              <a:buClr>
                <a:srgbClr val="FFFFFF"/>
              </a:buClr>
              <a:buSzPct val="70000"/>
              <a:buFontTx/>
              <a:buBlip>
                <a:blip r:embed="rId2"/>
              </a:buBlip>
              <a:defRPr>
                <a:gradFill>
                  <a:gsLst>
                    <a:gs pos="0">
                      <a:srgbClr val="FFFFFF"/>
                    </a:gs>
                    <a:gs pos="86000">
                      <a:srgbClr val="FFFFFF"/>
                    </a:gs>
                  </a:gsLst>
                  <a:lin ang="5400000" scaled="0"/>
                </a:gradFill>
              </a:defRPr>
            </a:lvl2pPr>
            <a:lvl3pPr marL="1258784" indent="-403191">
              <a:buClr>
                <a:srgbClr val="FFFFFF"/>
              </a:buClr>
              <a:buSzPct val="70000"/>
              <a:buFontTx/>
              <a:buBlip>
                <a:blip r:embed="rId2"/>
              </a:buBlip>
              <a:defRPr>
                <a:gradFill>
                  <a:gsLst>
                    <a:gs pos="0">
                      <a:srgbClr val="FFFFFF"/>
                    </a:gs>
                    <a:gs pos="86000">
                      <a:srgbClr val="FFFFFF"/>
                    </a:gs>
                  </a:gsLst>
                  <a:lin ang="5400000" scaled="0"/>
                </a:gradFill>
              </a:defRPr>
            </a:lvl3pPr>
            <a:lvl4pPr marL="1604828" indent="-346046">
              <a:buClr>
                <a:srgbClr val="FFFFFF"/>
              </a:buClr>
              <a:buSzPct val="70000"/>
              <a:buFontTx/>
              <a:buBlip>
                <a:blip r:embed="rId2"/>
              </a:buBlip>
              <a:defRPr>
                <a:gradFill>
                  <a:gsLst>
                    <a:gs pos="0">
                      <a:srgbClr val="FFFFFF"/>
                    </a:gs>
                    <a:gs pos="86000">
                      <a:srgbClr val="FFFFFF"/>
                    </a:gs>
                  </a:gsLst>
                  <a:lin ang="5400000" scaled="0"/>
                </a:gradFill>
              </a:defRPr>
            </a:lvl4pPr>
            <a:lvl5pPr marL="1941351" indent="-336522">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1856199"/>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35" indent="-460335">
              <a:buClr>
                <a:srgbClr val="FFFFFF"/>
              </a:buClr>
              <a:buSzPct val="70000"/>
              <a:buFontTx/>
              <a:buBlip>
                <a:blip r:embed="rId2"/>
              </a:buBlip>
              <a:defRPr>
                <a:gradFill>
                  <a:gsLst>
                    <a:gs pos="0">
                      <a:srgbClr val="FFFFFF"/>
                    </a:gs>
                    <a:gs pos="86000">
                      <a:srgbClr val="FFFFFF"/>
                    </a:gs>
                  </a:gsLst>
                  <a:lin ang="5400000" scaled="0"/>
                </a:gradFill>
              </a:defRPr>
            </a:lvl1pPr>
            <a:lvl2pPr marL="855593" indent="-395256">
              <a:buClr>
                <a:srgbClr val="FFFFFF"/>
              </a:buClr>
              <a:buSzPct val="70000"/>
              <a:buFontTx/>
              <a:buBlip>
                <a:blip r:embed="rId2"/>
              </a:buBlip>
              <a:defRPr>
                <a:gradFill>
                  <a:gsLst>
                    <a:gs pos="0">
                      <a:srgbClr val="FFFFFF"/>
                    </a:gs>
                    <a:gs pos="86000">
                      <a:srgbClr val="FFFFFF"/>
                    </a:gs>
                  </a:gsLst>
                  <a:lin ang="5400000" scaled="0"/>
                </a:gradFill>
              </a:defRPr>
            </a:lvl2pPr>
            <a:lvl3pPr marL="1258784" indent="-403191">
              <a:buClr>
                <a:srgbClr val="FFFFFF"/>
              </a:buClr>
              <a:buSzPct val="70000"/>
              <a:buFontTx/>
              <a:buBlip>
                <a:blip r:embed="rId2"/>
              </a:buBlip>
              <a:defRPr>
                <a:gradFill>
                  <a:gsLst>
                    <a:gs pos="0">
                      <a:srgbClr val="FFFFFF"/>
                    </a:gs>
                    <a:gs pos="86000">
                      <a:srgbClr val="FFFFFF"/>
                    </a:gs>
                  </a:gsLst>
                  <a:lin ang="5400000" scaled="0"/>
                </a:gradFill>
              </a:defRPr>
            </a:lvl3pPr>
            <a:lvl4pPr marL="1604828" indent="-346046">
              <a:buClr>
                <a:srgbClr val="FFFFFF"/>
              </a:buClr>
              <a:buSzPct val="70000"/>
              <a:buFontTx/>
              <a:buBlip>
                <a:blip r:embed="rId2"/>
              </a:buBlip>
              <a:defRPr>
                <a:gradFill>
                  <a:gsLst>
                    <a:gs pos="0">
                      <a:srgbClr val="FFFFFF"/>
                    </a:gs>
                    <a:gs pos="86000">
                      <a:srgbClr val="FFFFFF"/>
                    </a:gs>
                  </a:gsLst>
                  <a:lin ang="5400000" scaled="0"/>
                </a:gradFill>
              </a:defRPr>
            </a:lvl4pPr>
            <a:lvl5pPr marL="1941351" indent="-336522">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81" tIns="76189" rIns="152381" bIns="76189"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717135377"/>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28" y="2234115"/>
            <a:ext cx="8373521" cy="1359196"/>
          </a:xfrm>
        </p:spPr>
        <p:txBody>
          <a:bodyPr anchor="ctr" anchorCtr="0">
            <a:noAutofit/>
          </a:bodyPr>
          <a:lstStyle>
            <a:lvl1pPr>
              <a:lnSpc>
                <a:spcPct val="90000"/>
              </a:lnSpc>
              <a:defRPr sz="88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8" y="4612343"/>
            <a:ext cx="5454333" cy="1526572"/>
          </a:xfrm>
        </p:spPr>
        <p:txBody>
          <a:bodyPr/>
          <a:lstStyle>
            <a:lvl1pPr marL="0" indent="0">
              <a:buFont typeface="Arial" pitchFamily="34" charset="0"/>
              <a:buNone/>
              <a:defRPr sz="3200">
                <a:solidFill>
                  <a:schemeClr val="bg1">
                    <a:alpha val="98000"/>
                  </a:schemeClr>
                </a:solidFill>
                <a:latin typeface="+mj-lt"/>
              </a:defRPr>
            </a:lvl1pPr>
            <a:lvl2pPr marL="613473" indent="0">
              <a:buFont typeface="Arial" pitchFamily="34" charset="0"/>
              <a:buNone/>
              <a:defRPr/>
            </a:lvl2pPr>
            <a:lvl3pPr marL="1140204" indent="0">
              <a:buFont typeface="Arial" pitchFamily="34" charset="0"/>
              <a:buNone/>
              <a:defRPr/>
            </a:lvl3pPr>
            <a:lvl4pPr marL="1677524" indent="0">
              <a:buFont typeface="Arial" pitchFamily="34" charset="0"/>
              <a:buNone/>
              <a:defRPr/>
            </a:lvl4pPr>
            <a:lvl5pPr marL="213868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969434921"/>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3"/>
            <a:ext cx="11149013" cy="997196"/>
          </a:xfrm>
        </p:spPr>
        <p:txBody>
          <a:bodyPr/>
          <a:lstStyle>
            <a:lvl1pPr>
              <a:defRPr sz="72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3"/>
            <a:ext cx="11149013" cy="1261884"/>
          </a:xfrm>
        </p:spPr>
        <p:txBody>
          <a:bodyPr/>
          <a:lstStyle>
            <a:lvl1pPr marL="4233" indent="0">
              <a:spcBef>
                <a:spcPts val="0"/>
              </a:spcBef>
              <a:spcAft>
                <a:spcPts val="1200"/>
              </a:spcAft>
              <a:buSzPct val="80000"/>
              <a:buFont typeface="Arial" pitchFamily="34" charset="0"/>
              <a:buNone/>
              <a:defRPr sz="5300" spc="-133" baseline="0">
                <a:gradFill>
                  <a:gsLst>
                    <a:gs pos="0">
                      <a:srgbClr val="595959"/>
                    </a:gs>
                    <a:gs pos="86000">
                      <a:srgbClr val="595959"/>
                    </a:gs>
                  </a:gsLst>
                  <a:lin ang="5400000" scaled="0"/>
                </a:gradFill>
                <a:latin typeface="Segoe UI Light" pitchFamily="34" charset="0"/>
              </a:defRPr>
            </a:lvl1pPr>
            <a:lvl2pPr marL="4233" indent="0">
              <a:spcBef>
                <a:spcPts val="0"/>
              </a:spcBef>
              <a:buSzPct val="80000"/>
              <a:buFont typeface="Arial" pitchFamily="34" charset="0"/>
              <a:buNone/>
              <a:defRPr sz="2700" spc="-67" baseline="0">
                <a:gradFill>
                  <a:gsLst>
                    <a:gs pos="0">
                      <a:srgbClr val="595959"/>
                    </a:gs>
                    <a:gs pos="86000">
                      <a:srgbClr val="595959"/>
                    </a:gs>
                  </a:gsLst>
                  <a:lin ang="5400000" scaled="0"/>
                </a:gradFill>
              </a:defRPr>
            </a:lvl2pPr>
            <a:lvl3pPr marL="1677524" indent="-53731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2138683" indent="-46115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2587151" indent="-44846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6"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a:solidFill>
                <a:srgbClr val="DDDDDD"/>
              </a:solidFill>
            </a:endParaRPr>
          </a:p>
        </p:txBody>
      </p:sp>
    </p:spTree>
    <p:extLst>
      <p:ext uri="{BB962C8B-B14F-4D97-AF65-F5344CB8AC3E}">
        <p14:creationId xmlns:p14="http://schemas.microsoft.com/office/powerpoint/2010/main" val="562437644"/>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3"/>
            <a:ext cx="11149013" cy="997196"/>
          </a:xfrm>
        </p:spPr>
        <p:txBody>
          <a:bodyPr/>
          <a:lstStyle>
            <a:lvl1pPr algn="l" defTabSz="1218431" rtl="0" eaLnBrk="1" latinLnBrk="0" hangingPunct="1">
              <a:lnSpc>
                <a:spcPct val="90000"/>
              </a:lnSpc>
              <a:spcBef>
                <a:spcPct val="0"/>
              </a:spcBef>
              <a:buNone/>
              <a:defRPr lang="en-US" sz="7200" b="0" kern="1200" cap="none" spc="-133"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13"/>
            <a:ext cx="11149013" cy="2713905"/>
          </a:xfrm>
        </p:spPr>
        <p:txBody>
          <a:bodyPr/>
          <a:lstStyle>
            <a:lvl1pPr marL="0" indent="0">
              <a:spcBef>
                <a:spcPts val="0"/>
              </a:spcBef>
              <a:spcAft>
                <a:spcPts val="0"/>
              </a:spcAft>
              <a:buFont typeface="Arial" pitchFamily="34" charset="0"/>
              <a:buNone/>
              <a:defRPr lang="en-US" sz="4300" kern="1200" dirty="0" smtClean="0">
                <a:gradFill>
                  <a:gsLst>
                    <a:gs pos="0">
                      <a:srgbClr val="595959"/>
                    </a:gs>
                    <a:gs pos="86000">
                      <a:srgbClr val="595959"/>
                    </a:gs>
                  </a:gsLst>
                  <a:lin ang="5400000" scaled="0"/>
                </a:gradFill>
                <a:latin typeface="+mn-lt"/>
                <a:ea typeface="+mn-ea"/>
                <a:cs typeface="+mn-cs"/>
              </a:defRPr>
            </a:lvl1pPr>
            <a:lvl2pPr marL="918093" indent="-456921">
              <a:spcBef>
                <a:spcPts val="0"/>
              </a:spcBef>
              <a:spcAft>
                <a:spcPts val="0"/>
              </a:spcAft>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533"/>
              </a:spcAft>
              <a:buNone/>
              <a:defRPr sz="2700"/>
            </a:lvl3pPr>
            <a:lvl4pPr marL="0" indent="0">
              <a:spcBef>
                <a:spcPts val="0"/>
              </a:spcBef>
              <a:spcAft>
                <a:spcPts val="533"/>
              </a:spcAft>
              <a:buNone/>
              <a:defRPr/>
            </a:lvl4pPr>
            <a:lvl5pPr marL="456921" indent="-456921">
              <a:spcBef>
                <a:spcPts val="0"/>
              </a:spcBef>
              <a:spcAft>
                <a:spcPts val="533"/>
              </a:spcAft>
              <a:buFont typeface="Arial" pitchFamily="34" charset="0"/>
              <a:buChar char="•"/>
              <a:defRPr/>
            </a:lvl5pPr>
            <a:lvl6pPr marL="1377135" indent="-456921">
              <a:buFont typeface="Arial" pitchFamily="34" charset="0"/>
              <a:buChar char="•"/>
              <a:defRPr sz="3200">
                <a:gradFill>
                  <a:gsLst>
                    <a:gs pos="0">
                      <a:srgbClr val="595959"/>
                    </a:gs>
                    <a:gs pos="86000">
                      <a:srgbClr val="595959"/>
                    </a:gs>
                  </a:gsLst>
                  <a:lin ang="5400000" scaled="0"/>
                </a:gradFill>
              </a:defRPr>
            </a:lvl6pPr>
            <a:lvl7pPr marL="1673292" indent="-300394">
              <a:defRPr>
                <a:gradFill>
                  <a:gsLst>
                    <a:gs pos="0">
                      <a:srgbClr val="595959"/>
                    </a:gs>
                    <a:gs pos="86000">
                      <a:srgbClr val="595959"/>
                    </a:gs>
                  </a:gsLst>
                  <a:lin ang="5400000" scaled="0"/>
                </a:gradFill>
              </a:defRPr>
            </a:lvl7pPr>
            <a:lvl8pPr marL="1982144" indent="-308857">
              <a:defRPr>
                <a:gradFill>
                  <a:gsLst>
                    <a:gs pos="0">
                      <a:srgbClr val="595959"/>
                    </a:gs>
                    <a:gs pos="86000">
                      <a:srgbClr val="595959"/>
                    </a:gs>
                  </a:gsLst>
                  <a:lin ang="5400000" scaled="0"/>
                </a:gradFill>
              </a:defRPr>
            </a:lvl8pPr>
          </a:lstStyle>
          <a:p>
            <a:pPr marL="461155" lvl="0" indent="-461155" algn="l" defTabSz="1218431" rtl="0" eaLnBrk="1" latinLnBrk="0" hangingPunct="1">
              <a:lnSpc>
                <a:spcPct val="90000"/>
              </a:lnSpc>
              <a:spcBef>
                <a:spcPct val="20000"/>
              </a:spcBef>
              <a:buSzPct val="90000"/>
              <a:buFont typeface="Arial" pitchFamily="34" charset="0"/>
              <a:buChar char="•"/>
            </a:pPr>
            <a:r>
              <a:rPr lang="en-US" smtClean="0"/>
              <a:t>Click to edit Master text styles</a:t>
            </a:r>
          </a:p>
          <a:p>
            <a:pPr marL="461155" lvl="1" indent="-461155" algn="l" defTabSz="1218431" rtl="0" eaLnBrk="1" latinLnBrk="0" hangingPunct="1">
              <a:lnSpc>
                <a:spcPct val="90000"/>
              </a:lnSpc>
              <a:spcBef>
                <a:spcPct val="20000"/>
              </a:spcBef>
              <a:buSzPct val="90000"/>
              <a:buFont typeface="Arial" pitchFamily="34" charset="0"/>
              <a:buChar char="•"/>
            </a:pPr>
            <a:r>
              <a:rPr lang="en-US" smtClean="0"/>
              <a:t>Second level</a:t>
            </a:r>
          </a:p>
          <a:p>
            <a:pPr marL="461155" lvl="2" indent="-461155" algn="l" defTabSz="1218431" rtl="0" eaLnBrk="1" latinLnBrk="0" hangingPunct="1">
              <a:lnSpc>
                <a:spcPct val="90000"/>
              </a:lnSpc>
              <a:spcBef>
                <a:spcPct val="20000"/>
              </a:spcBef>
              <a:buSzPct val="90000"/>
              <a:buFont typeface="Arial" pitchFamily="34" charset="0"/>
              <a:buChar char="•"/>
            </a:pPr>
            <a:r>
              <a:rPr lang="en-US" smtClean="0"/>
              <a:t>Third level</a:t>
            </a:r>
          </a:p>
          <a:p>
            <a:pPr marL="461155" lvl="3" indent="-461155" algn="l" defTabSz="1218431" rtl="0" eaLnBrk="1" latinLnBrk="0" hangingPunct="1">
              <a:lnSpc>
                <a:spcPct val="90000"/>
              </a:lnSpc>
              <a:spcBef>
                <a:spcPct val="20000"/>
              </a:spcBef>
              <a:buSzPct val="90000"/>
              <a:buFont typeface="Arial" pitchFamily="34" charset="0"/>
              <a:buChar char="•"/>
            </a:pPr>
            <a:r>
              <a:rPr lang="en-US" smtClean="0"/>
              <a:t>Fourth level</a:t>
            </a:r>
          </a:p>
          <a:p>
            <a:pPr marL="461155" lvl="4" indent="-461155" algn="l" defTabSz="1218431"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7"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a:solidFill>
                <a:srgbClr val="DDDDDD"/>
              </a:solidFill>
            </a:endParaRPr>
          </a:p>
        </p:txBody>
      </p:sp>
    </p:spTree>
    <p:extLst>
      <p:ext uri="{BB962C8B-B14F-4D97-AF65-F5344CB8AC3E}">
        <p14:creationId xmlns:p14="http://schemas.microsoft.com/office/powerpoint/2010/main" val="385892807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3"/>
            <a:ext cx="11149013" cy="997196"/>
          </a:xfrm>
        </p:spPr>
        <p:txBody>
          <a:bodyPr/>
          <a:lstStyle>
            <a:lvl1pPr>
              <a:defRPr sz="72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3258328"/>
          </a:xfrm>
        </p:spPr>
        <p:txBody>
          <a:bodyPr/>
          <a:lstStyle>
            <a:lvl1pPr marL="454808" indent="-454808">
              <a:lnSpc>
                <a:spcPct val="90000"/>
              </a:lnSpc>
              <a:buSzPct val="80000"/>
              <a:buFont typeface="Arial" pitchFamily="34" charset="0"/>
              <a:buChar char="•"/>
              <a:defRPr sz="4300"/>
            </a:lvl1pPr>
            <a:lvl2pPr marL="835591" indent="-380773">
              <a:lnSpc>
                <a:spcPct val="90000"/>
              </a:lnSpc>
              <a:buSzPct val="80000"/>
              <a:buFont typeface="Arial" pitchFamily="34" charset="0"/>
              <a:buChar char="•"/>
              <a:defRPr sz="3700"/>
            </a:lvl2pPr>
            <a:lvl3pPr marL="1218480" indent="-382890">
              <a:lnSpc>
                <a:spcPct val="90000"/>
              </a:lnSpc>
              <a:buSzPct val="80000"/>
              <a:buFont typeface="Arial" pitchFamily="34" charset="0"/>
              <a:buChar char="•"/>
              <a:defRPr sz="3200"/>
            </a:lvl3pPr>
            <a:lvl4pPr marL="2282524" indent="-300394">
              <a:lnSpc>
                <a:spcPct val="90000"/>
              </a:lnSpc>
              <a:buSzPct val="80000"/>
              <a:buFont typeface="Arial" pitchFamily="34" charset="0"/>
              <a:buChar char="•"/>
              <a:defRPr sz="2700"/>
            </a:lvl4pPr>
            <a:lvl5pPr marL="2591384" indent="-308857">
              <a:lnSpc>
                <a:spcPct val="90000"/>
              </a:lnSpc>
              <a:buSzPct val="80000"/>
              <a:buFont typeface="Arial" pitchFamily="34" charset="0"/>
              <a:buChar char="•"/>
              <a:defRPr sz="27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3258328"/>
          </a:xfrm>
        </p:spPr>
        <p:txBody>
          <a:bodyPr/>
          <a:lstStyle>
            <a:lvl1pPr marL="609240" indent="-609240">
              <a:lnSpc>
                <a:spcPct val="90000"/>
              </a:lnSpc>
              <a:buSzPct val="80000"/>
              <a:buFont typeface="Arial" pitchFamily="34" charset="0"/>
              <a:buChar char="•"/>
              <a:defRPr lang="en-US" sz="4300" kern="1200" dirty="0" smtClean="0">
                <a:gradFill>
                  <a:gsLst>
                    <a:gs pos="0">
                      <a:srgbClr val="595959"/>
                    </a:gs>
                    <a:gs pos="86000">
                      <a:srgbClr val="595959"/>
                    </a:gs>
                  </a:gsLst>
                  <a:lin ang="5400000" scaled="0"/>
                </a:gradFill>
                <a:latin typeface="+mn-lt"/>
                <a:ea typeface="+mn-ea"/>
                <a:cs typeface="+mn-cs"/>
              </a:defRPr>
            </a:lvl1pPr>
            <a:lvl2pPr marL="1064058" indent="-609240">
              <a:lnSpc>
                <a:spcPct val="90000"/>
              </a:lnSpc>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1292516" indent="-45692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3pPr>
            <a:lvl4pPr marL="2439072" indent="-456921">
              <a:lnSpc>
                <a:spcPct val="90000"/>
              </a:lnSpc>
              <a:buSzPct val="80000"/>
              <a:buFont typeface="Arial" pitchFamily="34" charset="0"/>
              <a:buChar char="•"/>
              <a:defRPr lang="en-US" sz="2700" kern="1200" dirty="0" smtClean="0">
                <a:gradFill>
                  <a:gsLst>
                    <a:gs pos="0">
                      <a:srgbClr val="595959"/>
                    </a:gs>
                    <a:gs pos="86000">
                      <a:srgbClr val="595959"/>
                    </a:gs>
                  </a:gsLst>
                  <a:lin ang="5400000" scaled="0"/>
                </a:gradFill>
                <a:latin typeface="+mn-lt"/>
                <a:ea typeface="+mn-ea"/>
                <a:cs typeface="+mn-cs"/>
              </a:defRPr>
            </a:lvl4pPr>
            <a:lvl5pPr marL="2739462" indent="-456921">
              <a:lnSpc>
                <a:spcPct val="90000"/>
              </a:lnSpc>
              <a:buSzPct val="80000"/>
              <a:buFont typeface="Arial" pitchFamily="34" charset="0"/>
              <a:buChar char="•"/>
              <a:defRPr lang="en-US" sz="2700" kern="1200" dirty="0">
                <a:gradFill>
                  <a:gsLst>
                    <a:gs pos="0">
                      <a:srgbClr val="595959"/>
                    </a:gs>
                    <a:gs pos="86000">
                      <a:srgbClr val="595959"/>
                    </a:gs>
                  </a:gsLst>
                  <a:lin ang="5400000" scaled="0"/>
                </a:gradFill>
                <a:latin typeface="+mn-lt"/>
                <a:ea typeface="+mn-ea"/>
                <a:cs typeface="+mn-cs"/>
              </a:defRPr>
            </a:lvl5pPr>
            <a:lvl6pPr>
              <a:defRPr sz="2400"/>
            </a:lvl6pPr>
            <a:lvl7pPr>
              <a:defRPr sz="2400"/>
            </a:lvl7pPr>
            <a:lvl8pPr>
              <a:defRPr sz="2400"/>
            </a:lvl8pPr>
            <a:lvl9pPr>
              <a:defRPr sz="2400"/>
            </a:lvl9pPr>
          </a:lstStyle>
          <a:p>
            <a:pPr marL="454808" lvl="0" indent="-454808" algn="l" defTabSz="1218431" rtl="0" eaLnBrk="1" latinLnBrk="0" hangingPunct="1">
              <a:lnSpc>
                <a:spcPct val="90000"/>
              </a:lnSpc>
              <a:spcBef>
                <a:spcPct val="20000"/>
              </a:spcBef>
              <a:buSzPct val="80000"/>
              <a:buFont typeface="Arial" pitchFamily="34" charset="0"/>
              <a:buChar char="•"/>
            </a:pPr>
            <a:r>
              <a:rPr lang="en-US" smtClean="0"/>
              <a:t>Click to edit Master text styles</a:t>
            </a:r>
          </a:p>
          <a:p>
            <a:pPr marL="454808" lvl="1" indent="-454808" algn="l" defTabSz="1218431" rtl="0" eaLnBrk="1" latinLnBrk="0" hangingPunct="1">
              <a:lnSpc>
                <a:spcPct val="90000"/>
              </a:lnSpc>
              <a:spcBef>
                <a:spcPct val="20000"/>
              </a:spcBef>
              <a:buSzPct val="80000"/>
              <a:buFont typeface="Arial" pitchFamily="34" charset="0"/>
              <a:buChar char="•"/>
            </a:pPr>
            <a:r>
              <a:rPr lang="en-US" smtClean="0"/>
              <a:t>Second level</a:t>
            </a:r>
          </a:p>
          <a:p>
            <a:pPr marL="454808" lvl="2" indent="-454808" algn="l" defTabSz="1218431" rtl="0" eaLnBrk="1" latinLnBrk="0" hangingPunct="1">
              <a:lnSpc>
                <a:spcPct val="90000"/>
              </a:lnSpc>
              <a:spcBef>
                <a:spcPct val="20000"/>
              </a:spcBef>
              <a:buSzPct val="80000"/>
              <a:buFont typeface="Arial" pitchFamily="34" charset="0"/>
              <a:buChar char="•"/>
            </a:pPr>
            <a:r>
              <a:rPr lang="en-US" smtClean="0"/>
              <a:t>Third level</a:t>
            </a:r>
          </a:p>
          <a:p>
            <a:pPr marL="454808" lvl="3" indent="-454808" algn="l" defTabSz="1218431" rtl="0" eaLnBrk="1" latinLnBrk="0" hangingPunct="1">
              <a:lnSpc>
                <a:spcPct val="90000"/>
              </a:lnSpc>
              <a:spcBef>
                <a:spcPct val="20000"/>
              </a:spcBef>
              <a:buSzPct val="80000"/>
              <a:buFont typeface="Arial" pitchFamily="34" charset="0"/>
              <a:buChar char="•"/>
            </a:pPr>
            <a:r>
              <a:rPr lang="en-US" smtClean="0"/>
              <a:t>Fourth level</a:t>
            </a:r>
          </a:p>
          <a:p>
            <a:pPr marL="454808" lvl="4" indent="-454808" algn="l" defTabSz="1218431"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6"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a:solidFill>
                <a:srgbClr val="DDDDDD"/>
              </a:solidFill>
            </a:endParaRPr>
          </a:p>
        </p:txBody>
      </p:sp>
    </p:spTree>
    <p:extLst>
      <p:ext uri="{BB962C8B-B14F-4D97-AF65-F5344CB8AC3E}">
        <p14:creationId xmlns:p14="http://schemas.microsoft.com/office/powerpoint/2010/main" val="2321023523"/>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3"/>
            <a:ext cx="11149013" cy="997196"/>
          </a:xfrm>
        </p:spPr>
        <p:txBody>
          <a:bodyPr/>
          <a:lstStyle>
            <a:lvl1pPr>
              <a:defRPr sz="7200"/>
            </a:lvl1pPr>
          </a:lstStyle>
          <a:p>
            <a:r>
              <a:rPr lang="en-US" smtClean="0"/>
              <a:t>Click to edit Master title style</a:t>
            </a:r>
            <a:endParaRPr lang="en-US" dirty="0"/>
          </a:p>
        </p:txBody>
      </p:sp>
      <p:sp>
        <p:nvSpPr>
          <p:cNvPr id="3" name="Text Placeholder 2"/>
          <p:cNvSpPr>
            <a:spLocks noGrp="1"/>
          </p:cNvSpPr>
          <p:nvPr>
            <p:ph type="body" idx="1"/>
          </p:nvPr>
        </p:nvSpPr>
        <p:spPr>
          <a:xfrm>
            <a:off x="519113" y="709150"/>
            <a:ext cx="5486400" cy="1181863"/>
          </a:xfrm>
        </p:spPr>
        <p:txBody>
          <a:bodyPr anchor="b"/>
          <a:lstStyle>
            <a:lvl1pPr marL="0" indent="0">
              <a:lnSpc>
                <a:spcPct val="90000"/>
              </a:lnSpc>
              <a:spcBef>
                <a:spcPts val="0"/>
              </a:spcBef>
              <a:buNone/>
              <a:defRPr sz="4300" b="0">
                <a:latin typeface="Segoe UI Light" pitchFamily="34" charset="0"/>
              </a:defRPr>
            </a:lvl1pPr>
            <a:lvl2pPr marL="609216" indent="0">
              <a:buNone/>
              <a:defRPr sz="2700" b="1"/>
            </a:lvl2pPr>
            <a:lvl3pPr marL="1218431" indent="0">
              <a:buNone/>
              <a:defRPr sz="2400" b="1"/>
            </a:lvl3pPr>
            <a:lvl4pPr marL="1827647" indent="0">
              <a:buNone/>
              <a:defRPr sz="2100" b="1"/>
            </a:lvl4pPr>
            <a:lvl5pPr marL="2436859" indent="0">
              <a:buNone/>
              <a:defRPr sz="2100" b="1"/>
            </a:lvl5pPr>
            <a:lvl6pPr marL="3046066" indent="0">
              <a:buNone/>
              <a:defRPr sz="2100" b="1"/>
            </a:lvl6pPr>
            <a:lvl7pPr marL="3655292" indent="0">
              <a:buNone/>
              <a:defRPr sz="2100" b="1"/>
            </a:lvl7pPr>
            <a:lvl8pPr marL="4264504" indent="0">
              <a:buNone/>
              <a:defRPr sz="2100" b="1"/>
            </a:lvl8pPr>
            <a:lvl9pPr marL="4873716" indent="0">
              <a:buNone/>
              <a:defRPr sz="2100" b="1"/>
            </a:lvl9pPr>
          </a:lstStyle>
          <a:p>
            <a:pPr lvl="0"/>
            <a:r>
              <a:rPr lang="en-US" smtClean="0"/>
              <a:t>Click to edit Master text styles</a:t>
            </a:r>
          </a:p>
        </p:txBody>
      </p:sp>
      <p:sp>
        <p:nvSpPr>
          <p:cNvPr id="4" name="Content Placeholder 3"/>
          <p:cNvSpPr>
            <a:spLocks noGrp="1"/>
          </p:cNvSpPr>
          <p:nvPr>
            <p:ph sz="half" idx="2"/>
          </p:nvPr>
        </p:nvSpPr>
        <p:spPr>
          <a:xfrm>
            <a:off x="507869" y="2266797"/>
            <a:ext cx="5484971" cy="3110595"/>
          </a:xfrm>
        </p:spPr>
        <p:txBody>
          <a:bodyPr/>
          <a:lstStyle>
            <a:lvl1pPr marL="537314" indent="-537314">
              <a:buSzPct val="80000"/>
              <a:buFont typeface="Arial" pitchFamily="34" charset="0"/>
              <a:buChar char="•"/>
              <a:defRPr sz="3700"/>
            </a:lvl1pPr>
            <a:lvl2pPr marL="992130" indent="-429430">
              <a:buSzPct val="80000"/>
              <a:buFont typeface="Arial" pitchFamily="34" charset="0"/>
              <a:buChar char="•"/>
              <a:defRPr sz="3700"/>
            </a:lvl2pPr>
            <a:lvl3pPr marL="1368671" indent="-376541" defTabSz="1372904">
              <a:buSzPct val="80000"/>
              <a:buFont typeface="Arial" pitchFamily="34" charset="0"/>
              <a:buChar char="•"/>
              <a:defRPr sz="3200"/>
            </a:lvl3pPr>
            <a:lvl4pPr marL="1755793" indent="-382890">
              <a:buSzPct val="80000"/>
              <a:buFont typeface="Arial" pitchFamily="34" charset="0"/>
              <a:buChar char="•"/>
              <a:defRPr sz="2700"/>
            </a:lvl4pPr>
            <a:lvl5pPr marL="2054064" indent="-298277">
              <a:buSzPct val="80000"/>
              <a:buFont typeface="Arial" pitchFamily="34" charset="0"/>
              <a:buChar char="•"/>
              <a:defRPr sz="27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709150"/>
            <a:ext cx="5486400" cy="1181863"/>
          </a:xfrm>
        </p:spPr>
        <p:txBody>
          <a:bodyPr anchor="b"/>
          <a:lstStyle>
            <a:lvl1pPr marL="0" indent="0">
              <a:lnSpc>
                <a:spcPct val="90000"/>
              </a:lnSpc>
              <a:spcBef>
                <a:spcPts val="0"/>
              </a:spcBef>
              <a:buNone/>
              <a:defRPr sz="4300" b="0">
                <a:latin typeface="Segoe UI Light" pitchFamily="34" charset="0"/>
              </a:defRPr>
            </a:lvl1pPr>
            <a:lvl2pPr marL="609216" indent="0">
              <a:buNone/>
              <a:defRPr sz="2700" b="1"/>
            </a:lvl2pPr>
            <a:lvl3pPr marL="1218431" indent="0">
              <a:buNone/>
              <a:defRPr sz="2400" b="1"/>
            </a:lvl3pPr>
            <a:lvl4pPr marL="1827647" indent="0">
              <a:buNone/>
              <a:defRPr sz="2100" b="1"/>
            </a:lvl4pPr>
            <a:lvl5pPr marL="2436859" indent="0">
              <a:buNone/>
              <a:defRPr sz="2100" b="1"/>
            </a:lvl5pPr>
            <a:lvl6pPr marL="3046066" indent="0">
              <a:buNone/>
              <a:defRPr sz="2100" b="1"/>
            </a:lvl6pPr>
            <a:lvl7pPr marL="3655292" indent="0">
              <a:buNone/>
              <a:defRPr sz="2100" b="1"/>
            </a:lvl7pPr>
            <a:lvl8pPr marL="4264504" indent="0">
              <a:buNone/>
              <a:defRPr sz="2100" b="1"/>
            </a:lvl8pPr>
            <a:lvl9pPr marL="4873716" indent="0">
              <a:buNone/>
              <a:defRPr sz="2100" b="1"/>
            </a:lvl9pPr>
          </a:lstStyle>
          <a:p>
            <a:pPr lvl="0"/>
            <a:r>
              <a:rPr lang="en-US" smtClean="0"/>
              <a:t>Click to edit Master text styles</a:t>
            </a:r>
          </a:p>
        </p:txBody>
      </p:sp>
      <p:sp>
        <p:nvSpPr>
          <p:cNvPr id="6" name="Content Placeholder 5"/>
          <p:cNvSpPr>
            <a:spLocks noGrp="1"/>
          </p:cNvSpPr>
          <p:nvPr>
            <p:ph sz="quarter" idx="4"/>
          </p:nvPr>
        </p:nvSpPr>
        <p:spPr>
          <a:xfrm>
            <a:off x="6181725" y="2266797"/>
            <a:ext cx="5486400" cy="3110595"/>
          </a:xfrm>
        </p:spPr>
        <p:txBody>
          <a:bodyPr/>
          <a:lstStyle>
            <a:lvl1pPr marL="394866" indent="-394866">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1pPr>
            <a:lvl2pPr marL="609240" indent="-609240">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1019628" indent="-456921">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3pPr>
            <a:lvl4pPr marL="1829836" indent="-456921">
              <a:buSzPct val="80000"/>
              <a:buFont typeface="Arial" pitchFamily="34" charset="0"/>
              <a:buChar char="•"/>
              <a:defRPr lang="en-US" sz="2700" kern="1200" dirty="0" smtClean="0">
                <a:gradFill>
                  <a:gsLst>
                    <a:gs pos="0">
                      <a:srgbClr val="595959"/>
                    </a:gs>
                    <a:gs pos="86000">
                      <a:srgbClr val="595959"/>
                    </a:gs>
                  </a:gsLst>
                  <a:lin ang="5400000" scaled="0"/>
                </a:gradFill>
                <a:latin typeface="+mn-lt"/>
                <a:ea typeface="+mn-ea"/>
                <a:cs typeface="+mn-cs"/>
              </a:defRPr>
            </a:lvl4pPr>
            <a:lvl5pPr marL="1449064" indent="-456921">
              <a:buSzPct val="80000"/>
              <a:buFont typeface="Arial" pitchFamily="34" charset="0"/>
              <a:buChar char="•"/>
              <a:defRPr lang="en-US" sz="2700" kern="1200" dirty="0">
                <a:gradFill>
                  <a:gsLst>
                    <a:gs pos="0">
                      <a:srgbClr val="595959"/>
                    </a:gs>
                    <a:gs pos="86000">
                      <a:srgbClr val="595959"/>
                    </a:gs>
                  </a:gsLst>
                  <a:lin ang="5400000" scaled="0"/>
                </a:gradFill>
                <a:latin typeface="+mn-lt"/>
                <a:ea typeface="+mn-ea"/>
                <a:cs typeface="+mn-cs"/>
              </a:defRPr>
            </a:lvl5pPr>
            <a:lvl6pPr marL="1829836" indent="-456921">
              <a:defRPr sz="2100"/>
            </a:lvl6pPr>
            <a:lvl7pPr marL="2136566" indent="-380773">
              <a:defRPr sz="2100"/>
            </a:lvl7pPr>
            <a:lvl8pPr>
              <a:defRPr sz="2100"/>
            </a:lvl8pPr>
            <a:lvl9pPr>
              <a:defRPr sz="2100"/>
            </a:lvl9pPr>
          </a:lstStyle>
          <a:p>
            <a:pPr marL="537314" lvl="0" indent="-537314" algn="l" defTabSz="1218431" rtl="0" eaLnBrk="1" latinLnBrk="0" hangingPunct="1">
              <a:lnSpc>
                <a:spcPct val="90000"/>
              </a:lnSpc>
              <a:spcBef>
                <a:spcPct val="20000"/>
              </a:spcBef>
              <a:buSzPct val="80000"/>
            </a:pPr>
            <a:r>
              <a:rPr lang="en-US" smtClean="0"/>
              <a:t>Click to edit Master text styles</a:t>
            </a:r>
          </a:p>
          <a:p>
            <a:pPr marL="537314" lvl="1" indent="-537314" algn="l" defTabSz="1218431" rtl="0" eaLnBrk="1" latinLnBrk="0" hangingPunct="1">
              <a:lnSpc>
                <a:spcPct val="90000"/>
              </a:lnSpc>
              <a:spcBef>
                <a:spcPct val="20000"/>
              </a:spcBef>
              <a:buSzPct val="80000"/>
            </a:pPr>
            <a:r>
              <a:rPr lang="en-US" smtClean="0"/>
              <a:t>Second level</a:t>
            </a:r>
          </a:p>
          <a:p>
            <a:pPr marL="537314" lvl="2" indent="-537314" algn="l" defTabSz="1218431" rtl="0" eaLnBrk="1" latinLnBrk="0" hangingPunct="1">
              <a:lnSpc>
                <a:spcPct val="90000"/>
              </a:lnSpc>
              <a:spcBef>
                <a:spcPct val="20000"/>
              </a:spcBef>
              <a:buSzPct val="80000"/>
            </a:pPr>
            <a:r>
              <a:rPr lang="en-US" smtClean="0"/>
              <a:t>Third level</a:t>
            </a:r>
          </a:p>
          <a:p>
            <a:pPr marL="537314" lvl="3" indent="-537314" algn="l" defTabSz="1218431" rtl="0" eaLnBrk="1" latinLnBrk="0" hangingPunct="1">
              <a:lnSpc>
                <a:spcPct val="90000"/>
              </a:lnSpc>
              <a:spcBef>
                <a:spcPct val="20000"/>
              </a:spcBef>
              <a:buSzPct val="80000"/>
            </a:pPr>
            <a:r>
              <a:rPr lang="en-US" smtClean="0"/>
              <a:t>Fourth level</a:t>
            </a:r>
          </a:p>
          <a:p>
            <a:pPr marL="537314" lvl="4" indent="-537314" algn="l" defTabSz="1218431"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8"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a:solidFill>
                <a:srgbClr val="DDDDDD"/>
              </a:solidFill>
            </a:endParaRPr>
          </a:p>
        </p:txBody>
      </p:sp>
    </p:spTree>
    <p:extLst>
      <p:ext uri="{BB962C8B-B14F-4D97-AF65-F5344CB8AC3E}">
        <p14:creationId xmlns:p14="http://schemas.microsoft.com/office/powerpoint/2010/main" val="893611465"/>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3"/>
            <a:ext cx="11149013" cy="997196"/>
          </a:xfrm>
        </p:spPr>
        <p:txBody>
          <a:bodyPr/>
          <a:lstStyle>
            <a:lvl1pPr>
              <a:defRPr sz="72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4"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a:solidFill>
                <a:srgbClr val="DDDDDD"/>
              </a:solidFill>
            </a:endParaRPr>
          </a:p>
        </p:txBody>
      </p:sp>
    </p:spTree>
    <p:extLst>
      <p:ext uri="{BB962C8B-B14F-4D97-AF65-F5344CB8AC3E}">
        <p14:creationId xmlns:p14="http://schemas.microsoft.com/office/powerpoint/2010/main" val="4218383632"/>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3"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a:solidFill>
                <a:srgbClr val="DDDDDD"/>
              </a:solidFill>
            </a:endParaRPr>
          </a:p>
        </p:txBody>
      </p:sp>
    </p:spTree>
    <p:extLst>
      <p:ext uri="{BB962C8B-B14F-4D97-AF65-F5344CB8AC3E}">
        <p14:creationId xmlns:p14="http://schemas.microsoft.com/office/powerpoint/2010/main" val="1073912505"/>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797" tIns="60900" rIns="121797" bIns="60900" numCol="1" spcCol="0" rtlCol="0" anchor="ctr" anchorCtr="0" compatLnSpc="1">
            <a:prstTxWarp prst="textNoShape">
              <a:avLst/>
            </a:prstTxWarp>
          </a:bodyPr>
          <a:lstStyle/>
          <a:p>
            <a:pPr algn="ctr" defTabSz="1217664" fontAlgn="base">
              <a:spcBef>
                <a:spcPct val="0"/>
              </a:spcBef>
              <a:spcAft>
                <a:spcPct val="0"/>
              </a:spcAft>
            </a:pPr>
            <a:endParaRPr lang="en-US" sz="29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1218431" rtl="0" eaLnBrk="1" latinLnBrk="0" hangingPunct="1">
              <a:lnSpc>
                <a:spcPct val="90000"/>
              </a:lnSpc>
              <a:spcBef>
                <a:spcPct val="0"/>
              </a:spcBef>
              <a:buNone/>
              <a:defRPr lang="en-US" sz="7200" b="0" kern="1200" cap="none" spc="-133"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9" y="2804417"/>
            <a:ext cx="6945312" cy="2468368"/>
          </a:xfrm>
        </p:spPr>
        <p:txBody>
          <a:bodyPr lIns="243697" tIns="243697" anchor="ctr" anchorCtr="0"/>
          <a:lstStyle>
            <a:lvl1pPr marL="765779" indent="-761547">
              <a:spcAft>
                <a:spcPts val="1600"/>
              </a:spcAft>
              <a:buNone/>
              <a:defRPr lang="en-US" sz="5900" kern="1200" spc="-133"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3200" kern="1200" spc="-67" baseline="0" dirty="0">
                <a:gradFill>
                  <a:gsLst>
                    <a:gs pos="0">
                      <a:srgbClr val="595959"/>
                    </a:gs>
                    <a:gs pos="86000">
                      <a:srgbClr val="595959"/>
                    </a:gs>
                  </a:gsLst>
                  <a:lin ang="5400000" scaled="0"/>
                </a:gradFill>
                <a:latin typeface="+mn-lt"/>
                <a:ea typeface="+mn-ea"/>
                <a:cs typeface="+mn-cs"/>
              </a:defRPr>
            </a:lvl2pPr>
          </a:lstStyle>
          <a:p>
            <a:pPr marL="4233" lvl="0" indent="0" algn="l" defTabSz="1218431" rtl="0" eaLnBrk="1" latinLnBrk="0" hangingPunct="1">
              <a:lnSpc>
                <a:spcPct val="90000"/>
              </a:lnSpc>
              <a:spcBef>
                <a:spcPts val="0"/>
              </a:spcBef>
              <a:spcAft>
                <a:spcPts val="1200"/>
              </a:spcAft>
              <a:buSzPct val="80000"/>
            </a:pPr>
            <a:r>
              <a:rPr lang="en-US" smtClean="0"/>
              <a:t>Click to edit Master text styles</a:t>
            </a:r>
          </a:p>
          <a:p>
            <a:pPr marL="4233" lvl="1" indent="0" algn="l" defTabSz="1218431" rtl="0" eaLnBrk="1" latinLnBrk="0" hangingPunct="1">
              <a:lnSpc>
                <a:spcPct val="90000"/>
              </a:lnSpc>
              <a:spcBef>
                <a:spcPts val="0"/>
              </a:spcBef>
              <a:spcAft>
                <a:spcPts val="12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109681" tIns="54834" rIns="109681" bIns="54834" numCol="1" anchor="t" anchorCtr="0" compatLnSpc="1">
            <a:prstTxWarp prst="textNoShape">
              <a:avLst/>
            </a:prstTxWarp>
          </a:bodyPr>
          <a:lstStyle/>
          <a:p>
            <a:pPr defTabSz="1624353"/>
            <a:endParaRPr lang="en-US" sz="2100">
              <a:solidFill>
                <a:srgbClr val="292929"/>
              </a:solidFill>
            </a:endParaRPr>
          </a:p>
        </p:txBody>
      </p:sp>
    </p:spTree>
    <p:extLst>
      <p:ext uri="{BB962C8B-B14F-4D97-AF65-F5344CB8AC3E}">
        <p14:creationId xmlns:p14="http://schemas.microsoft.com/office/powerpoint/2010/main" val="264803666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054075229"/>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4"/>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8"/>
            <a:ext cx="4205289" cy="461665"/>
          </a:xfrm>
        </p:spPr>
        <p:txBody>
          <a:bodyPr>
            <a:noAutofit/>
          </a:bodyPr>
          <a:lstStyle>
            <a:lvl1pPr marL="0" indent="0" algn="l" defTabSz="121843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216" indent="0" algn="ctr">
              <a:buNone/>
              <a:defRPr>
                <a:solidFill>
                  <a:schemeClr val="tx1">
                    <a:tint val="75000"/>
                  </a:schemeClr>
                </a:solidFill>
              </a:defRPr>
            </a:lvl2pPr>
            <a:lvl3pPr marL="1218431" indent="0" algn="ctr">
              <a:buNone/>
              <a:defRPr>
                <a:solidFill>
                  <a:schemeClr val="tx1">
                    <a:tint val="75000"/>
                  </a:schemeClr>
                </a:solidFill>
              </a:defRPr>
            </a:lvl3pPr>
            <a:lvl4pPr marL="1827647" indent="0" algn="ctr">
              <a:buNone/>
              <a:defRPr>
                <a:solidFill>
                  <a:schemeClr val="tx1">
                    <a:tint val="75000"/>
                  </a:schemeClr>
                </a:solidFill>
              </a:defRPr>
            </a:lvl4pPr>
            <a:lvl5pPr marL="2436859" indent="0" algn="ctr">
              <a:buNone/>
              <a:defRPr>
                <a:solidFill>
                  <a:schemeClr val="tx1">
                    <a:tint val="75000"/>
                  </a:schemeClr>
                </a:solidFill>
              </a:defRPr>
            </a:lvl5pPr>
            <a:lvl6pPr marL="3046066" indent="0" algn="ctr">
              <a:buNone/>
              <a:defRPr>
                <a:solidFill>
                  <a:schemeClr val="tx1">
                    <a:tint val="75000"/>
                  </a:schemeClr>
                </a:solidFill>
              </a:defRPr>
            </a:lvl6pPr>
            <a:lvl7pPr marL="3655292" indent="0" algn="ctr">
              <a:buNone/>
              <a:defRPr>
                <a:solidFill>
                  <a:schemeClr val="tx1">
                    <a:tint val="75000"/>
                  </a:schemeClr>
                </a:solidFill>
              </a:defRPr>
            </a:lvl7pPr>
            <a:lvl8pPr marL="4264504" indent="0" algn="ctr">
              <a:buNone/>
              <a:defRPr>
                <a:solidFill>
                  <a:schemeClr val="tx1">
                    <a:tint val="75000"/>
                  </a:schemeClr>
                </a:solidFill>
              </a:defRPr>
            </a:lvl8pPr>
            <a:lvl9pPr marL="487371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480"/>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480"/>
              <a:endParaRPr lang="en-US" sz="2400">
                <a:solidFill>
                  <a:srgbClr val="292929"/>
                </a:solidFill>
              </a:endParaRPr>
            </a:p>
          </p:txBody>
        </p:sp>
      </p:grpSp>
    </p:spTree>
    <p:extLst>
      <p:ext uri="{BB962C8B-B14F-4D97-AF65-F5344CB8AC3E}">
        <p14:creationId xmlns:p14="http://schemas.microsoft.com/office/powerpoint/2010/main" val="3092388877"/>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4"/>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8"/>
            <a:ext cx="4205289" cy="461665"/>
          </a:xfrm>
        </p:spPr>
        <p:txBody>
          <a:bodyPr>
            <a:noAutofit/>
          </a:bodyPr>
          <a:lstStyle>
            <a:lvl1pPr marL="0" indent="0" algn="l" defTabSz="121843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216" indent="0" algn="ctr">
              <a:buNone/>
              <a:defRPr>
                <a:solidFill>
                  <a:schemeClr val="tx1">
                    <a:tint val="75000"/>
                  </a:schemeClr>
                </a:solidFill>
              </a:defRPr>
            </a:lvl2pPr>
            <a:lvl3pPr marL="1218431" indent="0" algn="ctr">
              <a:buNone/>
              <a:defRPr>
                <a:solidFill>
                  <a:schemeClr val="tx1">
                    <a:tint val="75000"/>
                  </a:schemeClr>
                </a:solidFill>
              </a:defRPr>
            </a:lvl3pPr>
            <a:lvl4pPr marL="1827647" indent="0" algn="ctr">
              <a:buNone/>
              <a:defRPr>
                <a:solidFill>
                  <a:schemeClr val="tx1">
                    <a:tint val="75000"/>
                  </a:schemeClr>
                </a:solidFill>
              </a:defRPr>
            </a:lvl4pPr>
            <a:lvl5pPr marL="2436859" indent="0" algn="ctr">
              <a:buNone/>
              <a:defRPr>
                <a:solidFill>
                  <a:schemeClr val="tx1">
                    <a:tint val="75000"/>
                  </a:schemeClr>
                </a:solidFill>
              </a:defRPr>
            </a:lvl5pPr>
            <a:lvl6pPr marL="3046066" indent="0" algn="ctr">
              <a:buNone/>
              <a:defRPr>
                <a:solidFill>
                  <a:schemeClr val="tx1">
                    <a:tint val="75000"/>
                  </a:schemeClr>
                </a:solidFill>
              </a:defRPr>
            </a:lvl6pPr>
            <a:lvl7pPr marL="3655292" indent="0" algn="ctr">
              <a:buNone/>
              <a:defRPr>
                <a:solidFill>
                  <a:schemeClr val="tx1">
                    <a:tint val="75000"/>
                  </a:schemeClr>
                </a:solidFill>
              </a:defRPr>
            </a:lvl7pPr>
            <a:lvl8pPr marL="4264504" indent="0" algn="ctr">
              <a:buNone/>
              <a:defRPr>
                <a:solidFill>
                  <a:schemeClr val="tx1">
                    <a:tint val="75000"/>
                  </a:schemeClr>
                </a:solidFill>
              </a:defRPr>
            </a:lvl8pPr>
            <a:lvl9pPr marL="487371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69"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45" tIns="60923" rIns="121845" bIns="60923" numCol="1" anchor="t" anchorCtr="0" compatLnSpc="1">
            <a:prstTxWarp prst="textNoShape">
              <a:avLst/>
            </a:prstTxWarp>
          </a:bodyPr>
          <a:lstStyle/>
          <a:p>
            <a:pPr defTabSz="1218480"/>
            <a:endParaRPr lang="en-US" sz="2400">
              <a:solidFill>
                <a:srgbClr val="292929"/>
              </a:solidFill>
            </a:endParaRPr>
          </a:p>
        </p:txBody>
      </p:sp>
    </p:spTree>
    <p:extLst>
      <p:ext uri="{BB962C8B-B14F-4D97-AF65-F5344CB8AC3E}">
        <p14:creationId xmlns:p14="http://schemas.microsoft.com/office/powerpoint/2010/main" val="3225915923"/>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4"/>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8"/>
            <a:ext cx="4205289" cy="461665"/>
          </a:xfrm>
        </p:spPr>
        <p:txBody>
          <a:bodyPr>
            <a:noAutofit/>
          </a:bodyPr>
          <a:lstStyle>
            <a:lvl1pPr marL="0" indent="0" algn="l" defTabSz="121843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216" indent="0" algn="ctr">
              <a:buNone/>
              <a:defRPr>
                <a:solidFill>
                  <a:schemeClr val="tx1">
                    <a:tint val="75000"/>
                  </a:schemeClr>
                </a:solidFill>
              </a:defRPr>
            </a:lvl2pPr>
            <a:lvl3pPr marL="1218431" indent="0" algn="ctr">
              <a:buNone/>
              <a:defRPr>
                <a:solidFill>
                  <a:schemeClr val="tx1">
                    <a:tint val="75000"/>
                  </a:schemeClr>
                </a:solidFill>
              </a:defRPr>
            </a:lvl3pPr>
            <a:lvl4pPr marL="1827647" indent="0" algn="ctr">
              <a:buNone/>
              <a:defRPr>
                <a:solidFill>
                  <a:schemeClr val="tx1">
                    <a:tint val="75000"/>
                  </a:schemeClr>
                </a:solidFill>
              </a:defRPr>
            </a:lvl4pPr>
            <a:lvl5pPr marL="2436859" indent="0" algn="ctr">
              <a:buNone/>
              <a:defRPr>
                <a:solidFill>
                  <a:schemeClr val="tx1">
                    <a:tint val="75000"/>
                  </a:schemeClr>
                </a:solidFill>
              </a:defRPr>
            </a:lvl5pPr>
            <a:lvl6pPr marL="3046066" indent="0" algn="ctr">
              <a:buNone/>
              <a:defRPr>
                <a:solidFill>
                  <a:schemeClr val="tx1">
                    <a:tint val="75000"/>
                  </a:schemeClr>
                </a:solidFill>
              </a:defRPr>
            </a:lvl6pPr>
            <a:lvl7pPr marL="3655292" indent="0" algn="ctr">
              <a:buNone/>
              <a:defRPr>
                <a:solidFill>
                  <a:schemeClr val="tx1">
                    <a:tint val="75000"/>
                  </a:schemeClr>
                </a:solidFill>
              </a:defRPr>
            </a:lvl7pPr>
            <a:lvl8pPr marL="4264504" indent="0" algn="ctr">
              <a:buNone/>
              <a:defRPr>
                <a:solidFill>
                  <a:schemeClr val="tx1">
                    <a:tint val="75000"/>
                  </a:schemeClr>
                </a:solidFill>
              </a:defRPr>
            </a:lvl8pPr>
            <a:lvl9pPr marL="487371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45"/>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480"/>
              <a:endParaRPr lang="en-US" sz="21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480"/>
              <a:endParaRPr lang="en-US" sz="21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480"/>
              <a:endParaRPr lang="en-US" sz="21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480"/>
              <a:endParaRPr lang="en-US" sz="21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480"/>
              <a:endParaRPr lang="en-US" sz="2100">
                <a:solidFill>
                  <a:srgbClr val="292929"/>
                </a:solidFill>
              </a:endParaRPr>
            </a:p>
          </p:txBody>
        </p:sp>
      </p:grpSp>
    </p:spTree>
    <p:extLst>
      <p:ext uri="{BB962C8B-B14F-4D97-AF65-F5344CB8AC3E}">
        <p14:creationId xmlns:p14="http://schemas.microsoft.com/office/powerpoint/2010/main" val="1283238255"/>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4"/>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8"/>
            <a:ext cx="4205289" cy="461665"/>
          </a:xfrm>
        </p:spPr>
        <p:txBody>
          <a:bodyPr>
            <a:noAutofit/>
          </a:bodyPr>
          <a:lstStyle>
            <a:lvl1pPr marL="0" indent="0" algn="l" defTabSz="121843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216" indent="0" algn="ctr">
              <a:buNone/>
              <a:defRPr>
                <a:solidFill>
                  <a:schemeClr val="tx1">
                    <a:tint val="75000"/>
                  </a:schemeClr>
                </a:solidFill>
              </a:defRPr>
            </a:lvl2pPr>
            <a:lvl3pPr marL="1218431" indent="0" algn="ctr">
              <a:buNone/>
              <a:defRPr>
                <a:solidFill>
                  <a:schemeClr val="tx1">
                    <a:tint val="75000"/>
                  </a:schemeClr>
                </a:solidFill>
              </a:defRPr>
            </a:lvl3pPr>
            <a:lvl4pPr marL="1827647" indent="0" algn="ctr">
              <a:buNone/>
              <a:defRPr>
                <a:solidFill>
                  <a:schemeClr val="tx1">
                    <a:tint val="75000"/>
                  </a:schemeClr>
                </a:solidFill>
              </a:defRPr>
            </a:lvl4pPr>
            <a:lvl5pPr marL="2436859" indent="0" algn="ctr">
              <a:buNone/>
              <a:defRPr>
                <a:solidFill>
                  <a:schemeClr val="tx1">
                    <a:tint val="75000"/>
                  </a:schemeClr>
                </a:solidFill>
              </a:defRPr>
            </a:lvl5pPr>
            <a:lvl6pPr marL="3046066" indent="0" algn="ctr">
              <a:buNone/>
              <a:defRPr>
                <a:solidFill>
                  <a:schemeClr val="tx1">
                    <a:tint val="75000"/>
                  </a:schemeClr>
                </a:solidFill>
              </a:defRPr>
            </a:lvl6pPr>
            <a:lvl7pPr marL="3655292" indent="0" algn="ctr">
              <a:buNone/>
              <a:defRPr>
                <a:solidFill>
                  <a:schemeClr val="tx1">
                    <a:tint val="75000"/>
                  </a:schemeClr>
                </a:solidFill>
              </a:defRPr>
            </a:lvl7pPr>
            <a:lvl8pPr marL="4264504" indent="0" algn="ctr">
              <a:buNone/>
              <a:defRPr>
                <a:solidFill>
                  <a:schemeClr val="tx1">
                    <a:tint val="75000"/>
                  </a:schemeClr>
                </a:solidFill>
              </a:defRPr>
            </a:lvl8pPr>
            <a:lvl9pPr marL="487371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109681" tIns="54834" rIns="109681" bIns="54834" numCol="1" anchor="t" anchorCtr="0" compatLnSpc="1">
            <a:prstTxWarp prst="textNoShape">
              <a:avLst/>
            </a:prstTxWarp>
          </a:bodyPr>
          <a:lstStyle/>
          <a:p>
            <a:pPr defTabSz="1218480"/>
            <a:endParaRPr lang="en-US" sz="2100">
              <a:solidFill>
                <a:srgbClr val="292929"/>
              </a:solidFill>
            </a:endParaRPr>
          </a:p>
        </p:txBody>
      </p:sp>
    </p:spTree>
    <p:extLst>
      <p:ext uri="{BB962C8B-B14F-4D97-AF65-F5344CB8AC3E}">
        <p14:creationId xmlns:p14="http://schemas.microsoft.com/office/powerpoint/2010/main" val="2996966091"/>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4"/>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8"/>
            <a:ext cx="4205289" cy="461665"/>
          </a:xfrm>
        </p:spPr>
        <p:txBody>
          <a:bodyPr>
            <a:noAutofit/>
          </a:bodyPr>
          <a:lstStyle>
            <a:lvl1pPr marL="0" indent="0" algn="l" defTabSz="121843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216" indent="0" algn="ctr">
              <a:buNone/>
              <a:defRPr>
                <a:solidFill>
                  <a:schemeClr val="tx1">
                    <a:tint val="75000"/>
                  </a:schemeClr>
                </a:solidFill>
              </a:defRPr>
            </a:lvl2pPr>
            <a:lvl3pPr marL="1218431" indent="0" algn="ctr">
              <a:buNone/>
              <a:defRPr>
                <a:solidFill>
                  <a:schemeClr val="tx1">
                    <a:tint val="75000"/>
                  </a:schemeClr>
                </a:solidFill>
              </a:defRPr>
            </a:lvl3pPr>
            <a:lvl4pPr marL="1827647" indent="0" algn="ctr">
              <a:buNone/>
              <a:defRPr>
                <a:solidFill>
                  <a:schemeClr val="tx1">
                    <a:tint val="75000"/>
                  </a:schemeClr>
                </a:solidFill>
              </a:defRPr>
            </a:lvl4pPr>
            <a:lvl5pPr marL="2436859" indent="0" algn="ctr">
              <a:buNone/>
              <a:defRPr>
                <a:solidFill>
                  <a:schemeClr val="tx1">
                    <a:tint val="75000"/>
                  </a:schemeClr>
                </a:solidFill>
              </a:defRPr>
            </a:lvl5pPr>
            <a:lvl6pPr marL="3046066" indent="0" algn="ctr">
              <a:buNone/>
              <a:defRPr>
                <a:solidFill>
                  <a:schemeClr val="tx1">
                    <a:tint val="75000"/>
                  </a:schemeClr>
                </a:solidFill>
              </a:defRPr>
            </a:lvl6pPr>
            <a:lvl7pPr marL="3655292" indent="0" algn="ctr">
              <a:buNone/>
              <a:defRPr>
                <a:solidFill>
                  <a:schemeClr val="tx1">
                    <a:tint val="75000"/>
                  </a:schemeClr>
                </a:solidFill>
              </a:defRPr>
            </a:lvl7pPr>
            <a:lvl8pPr marL="4264504" indent="0" algn="ctr">
              <a:buNone/>
              <a:defRPr>
                <a:solidFill>
                  <a:schemeClr val="tx1">
                    <a:tint val="75000"/>
                  </a:schemeClr>
                </a:solidFill>
              </a:defRPr>
            </a:lvl8pPr>
            <a:lvl9pPr marL="487371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73"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480"/>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480"/>
              <a:endParaRPr lang="en-US" sz="2400">
                <a:solidFill>
                  <a:srgbClr val="292929"/>
                </a:solidFill>
              </a:endParaRPr>
            </a:p>
          </p:txBody>
        </p:sp>
      </p:grpSp>
    </p:spTree>
    <p:extLst>
      <p:ext uri="{BB962C8B-B14F-4D97-AF65-F5344CB8AC3E}">
        <p14:creationId xmlns:p14="http://schemas.microsoft.com/office/powerpoint/2010/main" val="2403873259"/>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9"/>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11700" b="0" i="0" u="none" strike="noStrike" kern="1200" cap="none" spc="-16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62"/>
            <a:ext cx="2506560" cy="291353"/>
          </a:xfrm>
          <a:prstGeom prst="rect">
            <a:avLst/>
          </a:prstGeom>
        </p:spPr>
      </p:pic>
    </p:spTree>
    <p:extLst>
      <p:ext uri="{BB962C8B-B14F-4D97-AF65-F5344CB8AC3E}">
        <p14:creationId xmlns:p14="http://schemas.microsoft.com/office/powerpoint/2010/main" val="1053492253"/>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3"/>
            <a:ext cx="11173090" cy="697608"/>
          </a:xfrm>
          <a:prstGeom prst="rect">
            <a:avLst/>
          </a:prstGeom>
          <a:noFill/>
          <a:ln w="12700">
            <a:noFill/>
            <a:miter lim="800000"/>
            <a:headEnd type="none" w="sm" len="sm"/>
            <a:tailEnd type="none" w="sm" len="sm"/>
          </a:ln>
          <a:effectLst/>
        </p:spPr>
        <p:txBody>
          <a:bodyPr vert="horz" wrap="square" lIns="121825" tIns="60913" rIns="121825" bIns="60913" numCol="1" anchor="t" anchorCtr="0" compatLnSpc="1">
            <a:prstTxWarp prst="textNoShape">
              <a:avLst/>
            </a:prstTxWarp>
            <a:spAutoFit/>
          </a:bodyPr>
          <a:lstStyle/>
          <a:p>
            <a:pPr algn="ctr" defTabSz="1218079" eaLnBrk="0" hangingPunct="0"/>
            <a:r>
              <a:rPr lang="en-US" sz="900" dirty="0">
                <a:solidFill>
                  <a:srgbClr val="FFFFFF">
                    <a:alpha val="99000"/>
                  </a:srgbClr>
                </a:solidFill>
                <a:cs typeface="Arial" charset="0"/>
              </a:rPr>
              <a:t>© </a:t>
            </a:r>
            <a:r>
              <a:rPr lang="en-US" sz="900" dirty="0" smtClean="0">
                <a:solidFill>
                  <a:srgbClr val="FFFFFF">
                    <a:alpha val="99000"/>
                  </a:srgbClr>
                </a:solidFill>
                <a:cs typeface="Arial" charset="0"/>
              </a:rPr>
              <a:t>2011 Microsoft </a:t>
            </a:r>
            <a:r>
              <a:rPr lang="en-US" sz="9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1218079" eaLnBrk="0" hangingPunct="0"/>
            <a:r>
              <a:rPr lang="en-US" sz="9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900" dirty="0" smtClean="0">
                <a:solidFill>
                  <a:srgbClr val="FFFFFF">
                    <a:alpha val="99000"/>
                  </a:srgbClr>
                </a:solidFill>
                <a:cs typeface="Arial" charset="0"/>
              </a:rPr>
              <a:t>MICROSOFT </a:t>
            </a:r>
            <a:r>
              <a:rPr lang="en-US" sz="9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168341243"/>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1"/>
            <a:ext cx="11228440" cy="3250120"/>
          </a:xfrm>
        </p:spPr>
        <p:txBody>
          <a:bodyPr/>
          <a:lstStyle>
            <a:lvl1pPr marL="0" indent="0">
              <a:buNone/>
              <a:defRPr lang="en-US" sz="11700" i="0" kern="1200" spc="-133" baseline="0" dirty="0" smtClean="0">
                <a:solidFill>
                  <a:schemeClr val="bg1">
                    <a:alpha val="99000"/>
                  </a:schemeClr>
                </a:solidFill>
                <a:latin typeface="Segoe UI Light" pitchFamily="34" charset="0"/>
                <a:ea typeface="+mn-ea"/>
                <a:cs typeface="+mn-cs"/>
              </a:defRPr>
            </a:lvl1pPr>
          </a:lstStyle>
          <a:p>
            <a:pPr marL="0" lvl="0" indent="0" algn="l" defTabSz="1218431"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1"/>
            <a:ext cx="7513637" cy="590931"/>
          </a:xfrm>
        </p:spPr>
        <p:txBody>
          <a:bodyPr/>
          <a:lstStyle>
            <a:lvl1pPr marL="0" indent="0">
              <a:buNone/>
              <a:defRPr lang="en-US" sz="4300" kern="1200" spc="-133" baseline="0" dirty="0">
                <a:solidFill>
                  <a:schemeClr val="bg1">
                    <a:alpha val="99000"/>
                  </a:schemeClr>
                </a:solidFill>
                <a:latin typeface="+mj-lt"/>
                <a:ea typeface="+mn-ea"/>
                <a:cs typeface="+mn-cs"/>
              </a:defRPr>
            </a:lvl1pPr>
          </a:lstStyle>
          <a:p>
            <a:pPr marL="0" lvl="0" indent="0" algn="l" defTabSz="1218431"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12" y="6364665"/>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2394859874"/>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800"/>
            <a:ext cx="11149013" cy="2667397"/>
          </a:xfrm>
        </p:spPr>
        <p:txBody>
          <a:bodyPr/>
          <a:lstStyle>
            <a:lvl1pPr marL="613473" indent="-613473">
              <a:buClr>
                <a:srgbClr val="FFFFFF"/>
              </a:buClr>
              <a:buSzPct val="70000"/>
              <a:buFontTx/>
              <a:buBlip>
                <a:blip r:embed="rId2"/>
              </a:buBlip>
              <a:defRPr>
                <a:gradFill>
                  <a:gsLst>
                    <a:gs pos="0">
                      <a:srgbClr val="FFFFFF"/>
                    </a:gs>
                    <a:gs pos="86000">
                      <a:srgbClr val="FFFFFF"/>
                    </a:gs>
                  </a:gsLst>
                  <a:lin ang="5400000" scaled="0"/>
                </a:gradFill>
              </a:defRPr>
            </a:lvl1pPr>
            <a:lvl2pPr marL="1140204" indent="-526738">
              <a:buClr>
                <a:srgbClr val="FFFFFF"/>
              </a:buClr>
              <a:buSzPct val="70000"/>
              <a:buFontTx/>
              <a:buBlip>
                <a:blip r:embed="rId2"/>
              </a:buBlip>
              <a:defRPr>
                <a:gradFill>
                  <a:gsLst>
                    <a:gs pos="0">
                      <a:srgbClr val="FFFFFF"/>
                    </a:gs>
                    <a:gs pos="86000">
                      <a:srgbClr val="FFFFFF"/>
                    </a:gs>
                  </a:gsLst>
                  <a:lin ang="5400000" scaled="0"/>
                </a:gradFill>
              </a:defRPr>
            </a:lvl2pPr>
            <a:lvl3pPr marL="1677524" indent="-537314">
              <a:buClr>
                <a:srgbClr val="FFFFFF"/>
              </a:buClr>
              <a:buSzPct val="70000"/>
              <a:buFontTx/>
              <a:buBlip>
                <a:blip r:embed="rId2"/>
              </a:buBlip>
              <a:defRPr>
                <a:gradFill>
                  <a:gsLst>
                    <a:gs pos="0">
                      <a:srgbClr val="FFFFFF"/>
                    </a:gs>
                    <a:gs pos="86000">
                      <a:srgbClr val="FFFFFF"/>
                    </a:gs>
                  </a:gsLst>
                  <a:lin ang="5400000" scaled="0"/>
                </a:gradFill>
              </a:defRPr>
            </a:lvl3pPr>
            <a:lvl4pPr marL="2138683" indent="-461155">
              <a:buClr>
                <a:srgbClr val="FFFFFF"/>
              </a:buClr>
              <a:buSzPct val="70000"/>
              <a:buFontTx/>
              <a:buBlip>
                <a:blip r:embed="rId2"/>
              </a:buBlip>
              <a:defRPr>
                <a:gradFill>
                  <a:gsLst>
                    <a:gs pos="0">
                      <a:srgbClr val="FFFFFF"/>
                    </a:gs>
                    <a:gs pos="86000">
                      <a:srgbClr val="FFFFFF"/>
                    </a:gs>
                  </a:gsLst>
                  <a:lin ang="5400000" scaled="0"/>
                </a:gradFill>
              </a:defRPr>
            </a:lvl4pPr>
            <a:lvl5pPr marL="2587151" indent="-44846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4720491"/>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800"/>
            <a:ext cx="11149013" cy="2667397"/>
          </a:xfrm>
        </p:spPr>
        <p:txBody>
          <a:bodyPr/>
          <a:lstStyle>
            <a:lvl1pPr marL="613473" indent="-613473">
              <a:buClr>
                <a:srgbClr val="FFFFFF"/>
              </a:buClr>
              <a:buSzPct val="70000"/>
              <a:buFontTx/>
              <a:buBlip>
                <a:blip r:embed="rId2"/>
              </a:buBlip>
              <a:defRPr>
                <a:gradFill>
                  <a:gsLst>
                    <a:gs pos="0">
                      <a:srgbClr val="FFFFFF"/>
                    </a:gs>
                    <a:gs pos="86000">
                      <a:srgbClr val="FFFFFF"/>
                    </a:gs>
                  </a:gsLst>
                  <a:lin ang="5400000" scaled="0"/>
                </a:gradFill>
              </a:defRPr>
            </a:lvl1pPr>
            <a:lvl2pPr marL="1140204" indent="-526738">
              <a:buClr>
                <a:srgbClr val="FFFFFF"/>
              </a:buClr>
              <a:buSzPct val="70000"/>
              <a:buFontTx/>
              <a:buBlip>
                <a:blip r:embed="rId2"/>
              </a:buBlip>
              <a:defRPr>
                <a:gradFill>
                  <a:gsLst>
                    <a:gs pos="0">
                      <a:srgbClr val="FFFFFF"/>
                    </a:gs>
                    <a:gs pos="86000">
                      <a:srgbClr val="FFFFFF"/>
                    </a:gs>
                  </a:gsLst>
                  <a:lin ang="5400000" scaled="0"/>
                </a:gradFill>
              </a:defRPr>
            </a:lvl2pPr>
            <a:lvl3pPr marL="1677524" indent="-537314">
              <a:buClr>
                <a:srgbClr val="FFFFFF"/>
              </a:buClr>
              <a:buSzPct val="70000"/>
              <a:buFontTx/>
              <a:buBlip>
                <a:blip r:embed="rId2"/>
              </a:buBlip>
              <a:defRPr>
                <a:gradFill>
                  <a:gsLst>
                    <a:gs pos="0">
                      <a:srgbClr val="FFFFFF"/>
                    </a:gs>
                    <a:gs pos="86000">
                      <a:srgbClr val="FFFFFF"/>
                    </a:gs>
                  </a:gsLst>
                  <a:lin ang="5400000" scaled="0"/>
                </a:gradFill>
              </a:defRPr>
            </a:lvl3pPr>
            <a:lvl4pPr marL="2138683" indent="-461155">
              <a:buClr>
                <a:srgbClr val="FFFFFF"/>
              </a:buClr>
              <a:buSzPct val="70000"/>
              <a:buFontTx/>
              <a:buBlip>
                <a:blip r:embed="rId2"/>
              </a:buBlip>
              <a:defRPr>
                <a:gradFill>
                  <a:gsLst>
                    <a:gs pos="0">
                      <a:srgbClr val="FFFFFF"/>
                    </a:gs>
                    <a:gs pos="86000">
                      <a:srgbClr val="FFFFFF"/>
                    </a:gs>
                  </a:gsLst>
                  <a:lin ang="5400000" scaled="0"/>
                </a:gradFill>
              </a:defRPr>
            </a:lvl4pPr>
            <a:lvl5pPr marL="2587151" indent="-44846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80"/>
            <a:ext cx="12188826" cy="619125"/>
          </a:xfrm>
          <a:solidFill>
            <a:srgbClr val="FFFF99"/>
          </a:solidFill>
        </p:spPr>
        <p:txBody>
          <a:bodyPr wrap="square" lIns="203075" tIns="101538" rIns="203075" bIns="101538" anchor="b" anchorCtr="0">
            <a:noAutofit/>
          </a:bodyPr>
          <a:lstStyle>
            <a:lvl1pPr algn="r">
              <a:buFont typeface="Arial" pitchFamily="34" charset="0"/>
              <a:buNone/>
              <a:defRPr spc="-67"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276533948"/>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0"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60155621"/>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cSld name="3_Title and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800" b="1" i="0">
                <a:solidFill>
                  <a:schemeClr val="tx1">
                    <a:lumMod val="75000"/>
                    <a:lumOff val="25000"/>
                  </a:schemeClr>
                </a:solidFill>
                <a:latin typeface="Segoe"/>
                <a:cs typeface="Segoe"/>
              </a:defRPr>
            </a:lvl1pPr>
          </a:lstStyle>
          <a:p>
            <a:r>
              <a:rPr lang="en-US" smtClean="0"/>
              <a:t>Click to edit Master title style</a:t>
            </a:r>
            <a:endParaRPr lang="en-US" dirty="0"/>
          </a:p>
        </p:txBody>
      </p:sp>
      <p:sp>
        <p:nvSpPr>
          <p:cNvPr id="3" name="Content Placeholder 2"/>
          <p:cNvSpPr>
            <a:spLocks noGrp="1"/>
          </p:cNvSpPr>
          <p:nvPr>
            <p:ph idx="1"/>
          </p:nvPr>
        </p:nvSpPr>
        <p:spPr>
          <a:xfrm>
            <a:off x="609441" y="1482257"/>
            <a:ext cx="10969943" cy="2677656"/>
          </a:xfrm>
        </p:spPr>
        <p:txBody>
          <a:bodyPr/>
          <a:lstStyle>
            <a:lvl1pPr>
              <a:defRPr b="0" i="0">
                <a:solidFill>
                  <a:schemeClr val="tx1">
                    <a:lumMod val="65000"/>
                    <a:lumOff val="35000"/>
                  </a:schemeClr>
                </a:solidFill>
                <a:latin typeface="Segoe"/>
                <a:cs typeface="Segoe"/>
              </a:defRPr>
            </a:lvl1pPr>
            <a:lvl2pPr>
              <a:defRPr b="0" i="0">
                <a:solidFill>
                  <a:schemeClr val="tx1">
                    <a:lumMod val="65000"/>
                    <a:lumOff val="35000"/>
                  </a:schemeClr>
                </a:solidFill>
                <a:latin typeface="Segoe"/>
                <a:cs typeface="Segoe"/>
              </a:defRPr>
            </a:lvl2pPr>
            <a:lvl3pPr>
              <a:defRPr b="0" i="0">
                <a:solidFill>
                  <a:schemeClr val="tx1">
                    <a:lumMod val="65000"/>
                    <a:lumOff val="35000"/>
                  </a:schemeClr>
                </a:solidFill>
                <a:latin typeface="Segoe"/>
                <a:cs typeface="Segoe"/>
              </a:defRPr>
            </a:lvl3pPr>
            <a:lvl4pPr>
              <a:defRPr b="0" i="0">
                <a:solidFill>
                  <a:schemeClr val="tx1">
                    <a:lumMod val="65000"/>
                    <a:lumOff val="35000"/>
                  </a:schemeClr>
                </a:solidFill>
                <a:latin typeface="Segoe"/>
                <a:cs typeface="Segoe"/>
              </a:defRPr>
            </a:lvl4pPr>
            <a:lvl5pPr>
              <a:defRPr b="0" i="0">
                <a:solidFill>
                  <a:schemeClr val="tx1">
                    <a:lumMod val="65000"/>
                    <a:lumOff val="35000"/>
                  </a:schemeClr>
                </a:solidFill>
                <a:latin typeface="Segoe"/>
                <a:cs typeface="Sego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4681295" y="6363220"/>
            <a:ext cx="2844059" cy="365125"/>
          </a:xfrm>
          <a:prstGeom prst="rect">
            <a:avLst/>
          </a:prstGeom>
        </p:spPr>
        <p:txBody>
          <a:bodyPr lIns="121851" tIns="60925" rIns="121851" bIns="60925"/>
          <a:lstStyle>
            <a:lvl1pPr algn="ctr">
              <a:defRPr b="0" i="0">
                <a:solidFill>
                  <a:schemeClr val="tx1">
                    <a:lumMod val="95000"/>
                    <a:lumOff val="5000"/>
                  </a:schemeClr>
                </a:solidFill>
                <a:latin typeface="Segoe"/>
                <a:cs typeface="Segoe"/>
              </a:defRPr>
            </a:lvl1pPr>
          </a:lstStyle>
          <a:p>
            <a:pPr defTabSz="1218480"/>
            <a:r>
              <a:rPr lang="en-US" sz="2400" smtClean="0">
                <a:solidFill>
                  <a:srgbClr val="292929">
                    <a:lumMod val="95000"/>
                    <a:lumOff val="5000"/>
                  </a:srgbClr>
                </a:solidFill>
              </a:rPr>
              <a:t>Microsoft Confidential</a:t>
            </a:r>
            <a:endParaRPr lang="en-US" sz="2400" dirty="0">
              <a:solidFill>
                <a:srgbClr val="292929">
                  <a:lumMod val="95000"/>
                  <a:lumOff val="5000"/>
                </a:srgbClr>
              </a:solidFill>
            </a:endParaRP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8927" y="6153993"/>
            <a:ext cx="522103" cy="609600"/>
          </a:xfrm>
          <a:prstGeom prst="rect">
            <a:avLst/>
          </a:prstGeom>
        </p:spPr>
      </p:pic>
      <p:pic>
        <p:nvPicPr>
          <p:cNvPr id="14" name="Picture 13"/>
          <p:cNvPicPr>
            <a:picLocks noChangeAspect="1"/>
          </p:cNvPicPr>
          <p:nvPr userDrawn="1"/>
        </p:nvPicPr>
        <p:blipFill>
          <a:blip r:embed="rId4" cstate="screen">
            <a:lum bright="-100000"/>
            <a:extLst>
              <a:ext uri="{28A0092B-C50C-407E-A947-70E740481C1C}">
                <a14:useLocalDpi xmlns:a14="http://schemas.microsoft.com/office/drawing/2010/main"/>
              </a:ext>
            </a:extLst>
          </a:blip>
          <a:stretch>
            <a:fillRect/>
          </a:stretch>
        </p:blipFill>
        <p:spPr>
          <a:xfrm>
            <a:off x="10461443" y="6375401"/>
            <a:ext cx="1206019" cy="194387"/>
          </a:xfrm>
          <a:prstGeom prst="rect">
            <a:avLst/>
          </a:prstGeom>
        </p:spPr>
      </p:pic>
    </p:spTree>
    <p:extLst>
      <p:ext uri="{BB962C8B-B14F-4D97-AF65-F5344CB8AC3E}">
        <p14:creationId xmlns:p14="http://schemas.microsoft.com/office/powerpoint/2010/main" val="3868015871"/>
      </p:ext>
    </p:extLst>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4"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5" y="4612342"/>
            <a:ext cx="5454333" cy="1144929"/>
          </a:xfrm>
        </p:spPr>
        <p:txBody>
          <a:bodyPr/>
          <a:lstStyle>
            <a:lvl1pPr marL="0" indent="0">
              <a:buFont typeface="Arial" pitchFamily="34" charset="0"/>
              <a:buNone/>
              <a:defRPr sz="2400">
                <a:solidFill>
                  <a:schemeClr val="bg1">
                    <a:alpha val="98000"/>
                  </a:schemeClr>
                </a:solidFill>
                <a:latin typeface="+mj-lt"/>
              </a:defRPr>
            </a:lvl1pPr>
            <a:lvl2pPr marL="460355" indent="0">
              <a:buFont typeface="Arial" pitchFamily="34" charset="0"/>
              <a:buNone/>
              <a:defRPr/>
            </a:lvl2pPr>
            <a:lvl3pPr marL="855628" indent="0">
              <a:buFont typeface="Arial" pitchFamily="34" charset="0"/>
              <a:buNone/>
              <a:defRPr/>
            </a:lvl3pPr>
            <a:lvl4pPr marL="1258836" indent="0">
              <a:buFont typeface="Arial" pitchFamily="34" charset="0"/>
              <a:buNone/>
              <a:defRPr/>
            </a:lvl4pPr>
            <a:lvl5pPr marL="160489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4188089630"/>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971729448"/>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lgn="l" defTabSz="91432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46" indent="-342885">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85" indent="-342885">
              <a:spcBef>
                <a:spcPts val="0"/>
              </a:spcBef>
              <a:spcAft>
                <a:spcPts val="400"/>
              </a:spcAft>
              <a:buFont typeface="Arial" pitchFamily="34" charset="0"/>
              <a:buChar char="•"/>
              <a:defRPr/>
            </a:lvl5pPr>
            <a:lvl6pPr marL="1033419" indent="-342885">
              <a:buFont typeface="Arial" pitchFamily="34" charset="0"/>
              <a:buChar char="•"/>
              <a:defRPr sz="2400">
                <a:gradFill>
                  <a:gsLst>
                    <a:gs pos="0">
                      <a:srgbClr val="595959"/>
                    </a:gs>
                    <a:gs pos="86000">
                      <a:srgbClr val="595959"/>
                    </a:gs>
                  </a:gsLst>
                  <a:lin ang="5400000" scaled="0"/>
                </a:gradFill>
              </a:defRPr>
            </a:lvl6pPr>
            <a:lvl7pPr marL="1255660" indent="-225415">
              <a:defRPr>
                <a:gradFill>
                  <a:gsLst>
                    <a:gs pos="0">
                      <a:srgbClr val="595959"/>
                    </a:gs>
                    <a:gs pos="86000">
                      <a:srgbClr val="595959"/>
                    </a:gs>
                  </a:gsLst>
                  <a:lin ang="5400000" scaled="0"/>
                </a:gradFill>
              </a:defRPr>
            </a:lvl7pPr>
            <a:lvl8pPr marL="1487426" indent="-231765">
              <a:defRPr>
                <a:gradFill>
                  <a:gsLst>
                    <a:gs pos="0">
                      <a:srgbClr val="595959"/>
                    </a:gs>
                    <a:gs pos="86000">
                      <a:srgbClr val="595959"/>
                    </a:gs>
                  </a:gsLst>
                  <a:lin ang="5400000" scaled="0"/>
                </a:gradFill>
              </a:defRPr>
            </a:lvl8pPr>
          </a:lstStyle>
          <a:p>
            <a:pPr marL="346061" lvl="0" indent="-346061" algn="l" defTabSz="914325" rtl="0" eaLnBrk="1" latinLnBrk="0" hangingPunct="1">
              <a:lnSpc>
                <a:spcPct val="90000"/>
              </a:lnSpc>
              <a:spcBef>
                <a:spcPct val="20000"/>
              </a:spcBef>
              <a:buSzPct val="90000"/>
              <a:buFont typeface="Arial" pitchFamily="34" charset="0"/>
              <a:buChar char="•"/>
            </a:pPr>
            <a:r>
              <a:rPr lang="en-US" smtClean="0"/>
              <a:t>Click to edit Master text styles</a:t>
            </a:r>
          </a:p>
          <a:p>
            <a:pPr marL="346061" lvl="1" indent="-346061" algn="l" defTabSz="914325" rtl="0" eaLnBrk="1" latinLnBrk="0" hangingPunct="1">
              <a:lnSpc>
                <a:spcPct val="90000"/>
              </a:lnSpc>
              <a:spcBef>
                <a:spcPct val="20000"/>
              </a:spcBef>
              <a:buSzPct val="90000"/>
              <a:buFont typeface="Arial" pitchFamily="34" charset="0"/>
              <a:buChar char="•"/>
            </a:pPr>
            <a:r>
              <a:rPr lang="en-US" smtClean="0"/>
              <a:t>Second level</a:t>
            </a:r>
          </a:p>
          <a:p>
            <a:pPr marL="346061" lvl="2" indent="-346061" algn="l" defTabSz="914325" rtl="0" eaLnBrk="1" latinLnBrk="0" hangingPunct="1">
              <a:lnSpc>
                <a:spcPct val="90000"/>
              </a:lnSpc>
              <a:spcBef>
                <a:spcPct val="20000"/>
              </a:spcBef>
              <a:buSzPct val="90000"/>
              <a:buFont typeface="Arial" pitchFamily="34" charset="0"/>
              <a:buChar char="•"/>
            </a:pPr>
            <a:r>
              <a:rPr lang="en-US" smtClean="0"/>
              <a:t>Third level</a:t>
            </a:r>
          </a:p>
          <a:p>
            <a:pPr marL="346061" lvl="3" indent="-346061" algn="l" defTabSz="914325" rtl="0" eaLnBrk="1" latinLnBrk="0" hangingPunct="1">
              <a:lnSpc>
                <a:spcPct val="90000"/>
              </a:lnSpc>
              <a:spcBef>
                <a:spcPct val="20000"/>
              </a:spcBef>
              <a:buSzPct val="90000"/>
              <a:buFont typeface="Arial" pitchFamily="34" charset="0"/>
              <a:buChar char="•"/>
            </a:pPr>
            <a:r>
              <a:rPr lang="en-US" smtClean="0"/>
              <a:t>Fourth level</a:t>
            </a:r>
          </a:p>
          <a:p>
            <a:pPr marL="346061" lvl="4" indent="-346061" algn="l" defTabSz="91432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483367963"/>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99" indent="-341299">
              <a:lnSpc>
                <a:spcPct val="90000"/>
              </a:lnSpc>
              <a:buSzPct val="80000"/>
              <a:buFont typeface="Arial" pitchFamily="34" charset="0"/>
              <a:buChar char="•"/>
              <a:defRPr sz="3200"/>
            </a:lvl1pPr>
            <a:lvl2pPr marL="627037" indent="-285738">
              <a:lnSpc>
                <a:spcPct val="90000"/>
              </a:lnSpc>
              <a:buSzPct val="80000"/>
              <a:buFont typeface="Arial" pitchFamily="34" charset="0"/>
              <a:buChar char="•"/>
              <a:defRPr sz="2800"/>
            </a:lvl2pPr>
            <a:lvl3pPr marL="914361" indent="-287326">
              <a:lnSpc>
                <a:spcPct val="90000"/>
              </a:lnSpc>
              <a:buSzPct val="80000"/>
              <a:buFont typeface="Arial" pitchFamily="34" charset="0"/>
              <a:buChar char="•"/>
              <a:defRPr sz="2400"/>
            </a:lvl3pPr>
            <a:lvl4pPr marL="1712842" indent="-225415">
              <a:lnSpc>
                <a:spcPct val="90000"/>
              </a:lnSpc>
              <a:buSzPct val="80000"/>
              <a:buFont typeface="Arial" pitchFamily="34" charset="0"/>
              <a:buChar char="•"/>
              <a:defRPr sz="2000"/>
            </a:lvl4pPr>
            <a:lvl5pPr marL="1944606" indent="-23176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81" indent="-45718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80" indent="-45718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21" indent="-342885">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12" indent="-342885">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727" indent="-342885">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99" lvl="0" indent="-341299" algn="l" defTabSz="914325" rtl="0" eaLnBrk="1" latinLnBrk="0" hangingPunct="1">
              <a:lnSpc>
                <a:spcPct val="90000"/>
              </a:lnSpc>
              <a:spcBef>
                <a:spcPct val="20000"/>
              </a:spcBef>
              <a:buSzPct val="80000"/>
              <a:buFont typeface="Arial" pitchFamily="34" charset="0"/>
              <a:buChar char="•"/>
            </a:pPr>
            <a:r>
              <a:rPr lang="en-US" smtClean="0"/>
              <a:t>Click to edit Master text styles</a:t>
            </a:r>
          </a:p>
          <a:p>
            <a:pPr marL="341299" lvl="1" indent="-341299" algn="l" defTabSz="914325" rtl="0" eaLnBrk="1" latinLnBrk="0" hangingPunct="1">
              <a:lnSpc>
                <a:spcPct val="90000"/>
              </a:lnSpc>
              <a:spcBef>
                <a:spcPct val="20000"/>
              </a:spcBef>
              <a:buSzPct val="80000"/>
              <a:buFont typeface="Arial" pitchFamily="34" charset="0"/>
              <a:buChar char="•"/>
            </a:pPr>
            <a:r>
              <a:rPr lang="en-US" smtClean="0"/>
              <a:t>Second level</a:t>
            </a:r>
          </a:p>
          <a:p>
            <a:pPr marL="341299" lvl="2" indent="-341299" algn="l" defTabSz="914325" rtl="0" eaLnBrk="1" latinLnBrk="0" hangingPunct="1">
              <a:lnSpc>
                <a:spcPct val="90000"/>
              </a:lnSpc>
              <a:spcBef>
                <a:spcPct val="20000"/>
              </a:spcBef>
              <a:buSzPct val="80000"/>
              <a:buFont typeface="Arial" pitchFamily="34" charset="0"/>
              <a:buChar char="•"/>
            </a:pPr>
            <a:r>
              <a:rPr lang="en-US" smtClean="0"/>
              <a:t>Third level</a:t>
            </a:r>
          </a:p>
          <a:p>
            <a:pPr marL="341299" lvl="3" indent="-341299" algn="l" defTabSz="914325" rtl="0" eaLnBrk="1" latinLnBrk="0" hangingPunct="1">
              <a:lnSpc>
                <a:spcPct val="90000"/>
              </a:lnSpc>
              <a:spcBef>
                <a:spcPct val="20000"/>
              </a:spcBef>
              <a:buSzPct val="80000"/>
              <a:buFont typeface="Arial" pitchFamily="34" charset="0"/>
              <a:buChar char="•"/>
            </a:pPr>
            <a:r>
              <a:rPr lang="en-US" smtClean="0"/>
              <a:t>Fourth level</a:t>
            </a:r>
          </a:p>
          <a:p>
            <a:pPr marL="341299" lvl="4" indent="-341299" algn="l" defTabSz="91432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615866688"/>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5486400" cy="443199"/>
          </a:xfrm>
        </p:spPr>
        <p:txBody>
          <a:bodyPr anchor="b"/>
          <a:lstStyle>
            <a:lvl1pPr marL="0" indent="0">
              <a:lnSpc>
                <a:spcPct val="90000"/>
              </a:lnSpc>
              <a:spcBef>
                <a:spcPts val="0"/>
              </a:spcBef>
              <a:buNone/>
              <a:defRPr sz="3200" b="0">
                <a:latin typeface="Segoe UI Light" pitchFamily="34" charset="0"/>
              </a:defRPr>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8" y="2266797"/>
            <a:ext cx="5484971" cy="1945148"/>
          </a:xfrm>
        </p:spPr>
        <p:txBody>
          <a:bodyPr/>
          <a:lstStyle>
            <a:lvl1pPr marL="403208" indent="-403208">
              <a:buSzPct val="80000"/>
              <a:buFont typeface="Arial" pitchFamily="34" charset="0"/>
              <a:buChar char="•"/>
              <a:defRPr sz="2800"/>
            </a:lvl1pPr>
            <a:lvl2pPr marL="744507" indent="-322249">
              <a:buSzPct val="80000"/>
              <a:buFont typeface="Arial" pitchFamily="34" charset="0"/>
              <a:buChar char="•"/>
              <a:defRPr sz="2800"/>
            </a:lvl2pPr>
            <a:lvl3pPr marL="1027070" indent="-282564" defTabSz="1030245">
              <a:buSzPct val="80000"/>
              <a:buFont typeface="Arial" pitchFamily="34" charset="0"/>
              <a:buChar char="•"/>
              <a:defRPr sz="2400"/>
            </a:lvl3pPr>
            <a:lvl4pPr marL="1317571" indent="-287326">
              <a:buSzPct val="80000"/>
              <a:buFont typeface="Arial" pitchFamily="34" charset="0"/>
              <a:buChar char="•"/>
              <a:defRPr sz="2000"/>
            </a:lvl4pPr>
            <a:lvl5pPr marL="1541398" indent="-22382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1"/>
            <a:ext cx="5486400" cy="443199"/>
          </a:xfrm>
        </p:spPr>
        <p:txBody>
          <a:bodyPr anchor="b"/>
          <a:lstStyle>
            <a:lvl1pPr marL="0" indent="0">
              <a:lnSpc>
                <a:spcPct val="90000"/>
              </a:lnSpc>
              <a:spcBef>
                <a:spcPts val="0"/>
              </a:spcBef>
              <a:buNone/>
              <a:defRPr sz="3200" b="0">
                <a:latin typeface="Segoe UI Light" pitchFamily="34" charset="0"/>
              </a:defRPr>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7"/>
            <a:ext cx="5486400" cy="1945148"/>
          </a:xfrm>
        </p:spPr>
        <p:txBody>
          <a:bodyPr/>
          <a:lstStyle>
            <a:lvl1pPr marL="296308" indent="-296308">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81" indent="-45718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43" indent="-342885">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30" indent="-342885">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92" indent="-342885">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30" indent="-342885">
              <a:defRPr sz="1600"/>
            </a:lvl6pPr>
            <a:lvl7pPr marL="1603309" indent="-285738">
              <a:defRPr sz="1600"/>
            </a:lvl7pPr>
            <a:lvl8pPr>
              <a:defRPr sz="1600"/>
            </a:lvl8pPr>
            <a:lvl9pPr>
              <a:defRPr sz="1600"/>
            </a:lvl9pPr>
          </a:lstStyle>
          <a:p>
            <a:pPr marL="403208" lvl="0" indent="-403208" algn="l" defTabSz="914325" rtl="0" eaLnBrk="1" latinLnBrk="0" hangingPunct="1">
              <a:lnSpc>
                <a:spcPct val="90000"/>
              </a:lnSpc>
              <a:spcBef>
                <a:spcPct val="20000"/>
              </a:spcBef>
              <a:buSzPct val="80000"/>
            </a:pPr>
            <a:r>
              <a:rPr lang="en-US" smtClean="0"/>
              <a:t>Click to edit Master text styles</a:t>
            </a:r>
          </a:p>
          <a:p>
            <a:pPr marL="403208" lvl="1" indent="-403208" algn="l" defTabSz="914325" rtl="0" eaLnBrk="1" latinLnBrk="0" hangingPunct="1">
              <a:lnSpc>
                <a:spcPct val="90000"/>
              </a:lnSpc>
              <a:spcBef>
                <a:spcPct val="20000"/>
              </a:spcBef>
              <a:buSzPct val="80000"/>
            </a:pPr>
            <a:r>
              <a:rPr lang="en-US" smtClean="0"/>
              <a:t>Second level</a:t>
            </a:r>
          </a:p>
          <a:p>
            <a:pPr marL="403208" lvl="2" indent="-403208" algn="l" defTabSz="914325" rtl="0" eaLnBrk="1" latinLnBrk="0" hangingPunct="1">
              <a:lnSpc>
                <a:spcPct val="90000"/>
              </a:lnSpc>
              <a:spcBef>
                <a:spcPct val="20000"/>
              </a:spcBef>
              <a:buSzPct val="80000"/>
            </a:pPr>
            <a:r>
              <a:rPr lang="en-US" smtClean="0"/>
              <a:t>Third level</a:t>
            </a:r>
          </a:p>
          <a:p>
            <a:pPr marL="403208" lvl="3" indent="-403208" algn="l" defTabSz="914325" rtl="0" eaLnBrk="1" latinLnBrk="0" hangingPunct="1">
              <a:lnSpc>
                <a:spcPct val="90000"/>
              </a:lnSpc>
              <a:spcBef>
                <a:spcPct val="20000"/>
              </a:spcBef>
              <a:buSzPct val="80000"/>
            </a:pPr>
            <a:r>
              <a:rPr lang="en-US" smtClean="0"/>
              <a:t>Fourth level</a:t>
            </a:r>
          </a:p>
          <a:p>
            <a:pPr marL="403208" lvl="4" indent="-403208" algn="l" defTabSz="914325"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340642163"/>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4019664638"/>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263180154"/>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598204321"/>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spcCol="0" rtlCol="0" anchor="ctr" anchorCtr="0" compatLnSpc="1">
            <a:prstTxWarp prst="textNoShape">
              <a:avLst/>
            </a:prstTxWarp>
          </a:bodyPr>
          <a:lstStyle/>
          <a:p>
            <a:pPr algn="ctr" defTabSz="913749"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2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2"/>
            <a:ext cx="6945312" cy="1241879"/>
          </a:xfrm>
        </p:spPr>
        <p:txBody>
          <a:bodyPr lIns="182872" tIns="182872" anchor="ctr" anchorCtr="0"/>
          <a:lstStyle>
            <a:lvl1pPr marL="574651" indent="-57147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325" rtl="0" eaLnBrk="1" latinLnBrk="0" hangingPunct="1">
              <a:lnSpc>
                <a:spcPct val="90000"/>
              </a:lnSpc>
              <a:spcBef>
                <a:spcPts val="0"/>
              </a:spcBef>
              <a:spcAft>
                <a:spcPts val="900"/>
              </a:spcAft>
              <a:buSzPct val="80000"/>
            </a:pPr>
            <a:r>
              <a:rPr lang="en-US" smtClean="0"/>
              <a:t>Click to edit Master text styles</a:t>
            </a:r>
          </a:p>
          <a:p>
            <a:pPr marL="3175" lvl="1" indent="0" algn="l" defTabSz="914325"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2" tIns="41151" rIns="82302" bIns="41151" numCol="1" anchor="t" anchorCtr="0" compatLnSpc="1">
            <a:prstTxWarp prst="textNoShape">
              <a:avLst/>
            </a:prstTxWarp>
          </a:bodyPr>
          <a:lstStyle/>
          <a:p>
            <a:pPr defTabSz="1218936"/>
            <a:endParaRPr lang="en-US" sz="1600">
              <a:solidFill>
                <a:srgbClr val="292929"/>
              </a:solidFill>
            </a:endParaRPr>
          </a:p>
        </p:txBody>
      </p:sp>
    </p:spTree>
    <p:extLst>
      <p:ext uri="{BB962C8B-B14F-4D97-AF65-F5344CB8AC3E}">
        <p14:creationId xmlns:p14="http://schemas.microsoft.com/office/powerpoint/2010/main" val="157568087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0"/>
            <a:ext cx="2506560" cy="291353"/>
          </a:xfrm>
          <a:prstGeom prst="rect">
            <a:avLst/>
          </a:prstGeom>
        </p:spPr>
      </p:pic>
    </p:spTree>
    <p:extLst>
      <p:ext uri="{BB962C8B-B14F-4D97-AF65-F5344CB8AC3E}">
        <p14:creationId xmlns:p14="http://schemas.microsoft.com/office/powerpoint/2010/main" val="3807814883"/>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7"/>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25"/>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25"/>
              <a:endParaRPr lang="en-US" sz="1900">
                <a:solidFill>
                  <a:srgbClr val="292929"/>
                </a:solidFill>
              </a:endParaRPr>
            </a:p>
          </p:txBody>
        </p:sp>
      </p:grpSp>
    </p:spTree>
    <p:extLst>
      <p:ext uri="{BB962C8B-B14F-4D97-AF65-F5344CB8AC3E}">
        <p14:creationId xmlns:p14="http://schemas.microsoft.com/office/powerpoint/2010/main" val="705523969"/>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4"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6" tIns="45719" rIns="91436" bIns="45719" numCol="1" anchor="t" anchorCtr="0" compatLnSpc="1">
            <a:prstTxWarp prst="textNoShape">
              <a:avLst/>
            </a:prstTxWarp>
          </a:bodyPr>
          <a:lstStyle/>
          <a:p>
            <a:pPr defTabSz="914325"/>
            <a:endParaRPr lang="en-US" sz="1900">
              <a:solidFill>
                <a:srgbClr val="292929"/>
              </a:solidFill>
            </a:endParaRPr>
          </a:p>
        </p:txBody>
      </p:sp>
    </p:spTree>
    <p:extLst>
      <p:ext uri="{BB962C8B-B14F-4D97-AF65-F5344CB8AC3E}">
        <p14:creationId xmlns:p14="http://schemas.microsoft.com/office/powerpoint/2010/main" val="3840228596"/>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25"/>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25"/>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25"/>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25"/>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25"/>
              <a:endParaRPr lang="en-US" sz="1600">
                <a:solidFill>
                  <a:srgbClr val="292929"/>
                </a:solidFill>
              </a:endParaRPr>
            </a:p>
          </p:txBody>
        </p:sp>
      </p:grpSp>
    </p:spTree>
    <p:extLst>
      <p:ext uri="{BB962C8B-B14F-4D97-AF65-F5344CB8AC3E}">
        <p14:creationId xmlns:p14="http://schemas.microsoft.com/office/powerpoint/2010/main" val="619748849"/>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4"/>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2" tIns="41151" rIns="82302" bIns="41151" numCol="1" anchor="t" anchorCtr="0" compatLnSpc="1">
            <a:prstTxWarp prst="textNoShape">
              <a:avLst/>
            </a:prstTxWarp>
          </a:bodyPr>
          <a:lstStyle/>
          <a:p>
            <a:pPr defTabSz="914325"/>
            <a:endParaRPr lang="en-US" sz="1600">
              <a:solidFill>
                <a:srgbClr val="292929"/>
              </a:solidFill>
            </a:endParaRPr>
          </a:p>
        </p:txBody>
      </p:sp>
    </p:spTree>
    <p:extLst>
      <p:ext uri="{BB962C8B-B14F-4D97-AF65-F5344CB8AC3E}">
        <p14:creationId xmlns:p14="http://schemas.microsoft.com/office/powerpoint/2010/main" val="2266418955"/>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9"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25"/>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25"/>
              <a:endParaRPr lang="en-US" sz="1900">
                <a:solidFill>
                  <a:srgbClr val="292929"/>
                </a:solidFill>
              </a:endParaRPr>
            </a:p>
          </p:txBody>
        </p:sp>
      </p:grpSp>
    </p:spTree>
    <p:extLst>
      <p:ext uri="{BB962C8B-B14F-4D97-AF65-F5344CB8AC3E}">
        <p14:creationId xmlns:p14="http://schemas.microsoft.com/office/powerpoint/2010/main" val="474750317"/>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7"/>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9"/>
            <a:ext cx="2506560" cy="291353"/>
          </a:xfrm>
          <a:prstGeom prst="rect">
            <a:avLst/>
          </a:prstGeom>
        </p:spPr>
      </p:pic>
    </p:spTree>
    <p:extLst>
      <p:ext uri="{BB962C8B-B14F-4D97-AF65-F5344CB8AC3E}">
        <p14:creationId xmlns:p14="http://schemas.microsoft.com/office/powerpoint/2010/main" val="2943794332"/>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4"/>
            <a:ext cx="11173090" cy="415484"/>
          </a:xfrm>
          <a:prstGeom prst="rect">
            <a:avLst/>
          </a:prstGeom>
          <a:noFill/>
          <a:ln w="12700">
            <a:noFill/>
            <a:miter lim="800000"/>
            <a:headEnd type="none" w="sm" len="sm"/>
            <a:tailEnd type="none" w="sm" len="sm"/>
          </a:ln>
          <a:effectLst/>
        </p:spPr>
        <p:txBody>
          <a:bodyPr vert="horz" wrap="square" lIns="91421" tIns="45711" rIns="91421" bIns="45711" numCol="1" anchor="t" anchorCtr="0" compatLnSpc="1">
            <a:prstTxWarp prst="textNoShape">
              <a:avLst/>
            </a:prstTxWarp>
            <a:spAutoFit/>
          </a:bodyPr>
          <a:lstStyle/>
          <a:p>
            <a:pPr algn="ctr" defTabSz="914061" eaLnBrk="0" hangingPunct="0"/>
            <a:r>
              <a:rPr lang="en-US" sz="700">
                <a:solidFill>
                  <a:srgbClr val="FFFFFF">
                    <a:alpha val="99000"/>
                  </a:srgbClr>
                </a:solidFill>
                <a:cs typeface="Arial" charset="0"/>
              </a:rPr>
              <a:t>© </a:t>
            </a:r>
            <a:r>
              <a:rPr lang="en-US" sz="700" smtClean="0">
                <a:solidFill>
                  <a:srgbClr val="FFFFFF">
                    <a:alpha val="99000"/>
                  </a:srgbClr>
                </a:solidFill>
                <a:cs typeface="Arial" charset="0"/>
              </a:rPr>
              <a:t>2011 Microsoft </a:t>
            </a:r>
            <a:r>
              <a:rPr lang="en-US" sz="70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61" eaLnBrk="0" hangingPunct="0"/>
            <a:r>
              <a:rPr lang="en-US" sz="70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smtClean="0">
                <a:solidFill>
                  <a:srgbClr val="FFFFFF">
                    <a:alpha val="99000"/>
                  </a:srgbClr>
                </a:solidFill>
                <a:cs typeface="Arial" charset="0"/>
              </a:rPr>
              <a:t>MICROSOFT </a:t>
            </a:r>
            <a:r>
              <a:rPr lang="en-US" sz="70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862573669"/>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1"/>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1"/>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3797566134"/>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55" indent="-460355">
              <a:buClr>
                <a:srgbClr val="FFFFFF"/>
              </a:buClr>
              <a:buSzPct val="70000"/>
              <a:buFontTx/>
              <a:buBlip>
                <a:blip r:embed="rId2"/>
              </a:buBlip>
              <a:defRPr>
                <a:gradFill>
                  <a:gsLst>
                    <a:gs pos="0">
                      <a:srgbClr val="FFFFFF"/>
                    </a:gs>
                    <a:gs pos="86000">
                      <a:srgbClr val="FFFFFF"/>
                    </a:gs>
                  </a:gsLst>
                  <a:lin ang="5400000" scaled="0"/>
                </a:gradFill>
              </a:defRPr>
            </a:lvl1pPr>
            <a:lvl2pPr marL="855628" indent="-395272">
              <a:buClr>
                <a:srgbClr val="FFFFFF"/>
              </a:buClr>
              <a:buSzPct val="70000"/>
              <a:buFontTx/>
              <a:buBlip>
                <a:blip r:embed="rId2"/>
              </a:buBlip>
              <a:defRPr>
                <a:gradFill>
                  <a:gsLst>
                    <a:gs pos="0">
                      <a:srgbClr val="FFFFFF"/>
                    </a:gs>
                    <a:gs pos="86000">
                      <a:srgbClr val="FFFFFF"/>
                    </a:gs>
                  </a:gsLst>
                  <a:lin ang="5400000" scaled="0"/>
                </a:gradFill>
              </a:defRPr>
            </a:lvl2pPr>
            <a:lvl3pPr marL="1258836" indent="-403208">
              <a:buClr>
                <a:srgbClr val="FFFFFF"/>
              </a:buClr>
              <a:buSzPct val="70000"/>
              <a:buFontTx/>
              <a:buBlip>
                <a:blip r:embed="rId2"/>
              </a:buBlip>
              <a:defRPr>
                <a:gradFill>
                  <a:gsLst>
                    <a:gs pos="0">
                      <a:srgbClr val="FFFFFF"/>
                    </a:gs>
                    <a:gs pos="86000">
                      <a:srgbClr val="FFFFFF"/>
                    </a:gs>
                  </a:gsLst>
                  <a:lin ang="5400000" scaled="0"/>
                </a:gradFill>
              </a:defRPr>
            </a:lvl3pPr>
            <a:lvl4pPr marL="1604896" indent="-346061">
              <a:buClr>
                <a:srgbClr val="FFFFFF"/>
              </a:buClr>
              <a:buSzPct val="70000"/>
              <a:buFontTx/>
              <a:buBlip>
                <a:blip r:embed="rId2"/>
              </a:buBlip>
              <a:defRPr>
                <a:gradFill>
                  <a:gsLst>
                    <a:gs pos="0">
                      <a:srgbClr val="FFFFFF"/>
                    </a:gs>
                    <a:gs pos="86000">
                      <a:srgbClr val="FFFFFF"/>
                    </a:gs>
                  </a:gsLst>
                  <a:lin ang="5400000" scaled="0"/>
                </a:gradFill>
              </a:defRPr>
            </a:lvl4pPr>
            <a:lvl5pPr marL="1941432" indent="-3365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96761731"/>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55" indent="-460355">
              <a:buClr>
                <a:srgbClr val="FFFFFF"/>
              </a:buClr>
              <a:buSzPct val="70000"/>
              <a:buFontTx/>
              <a:buBlip>
                <a:blip r:embed="rId2"/>
              </a:buBlip>
              <a:defRPr>
                <a:gradFill>
                  <a:gsLst>
                    <a:gs pos="0">
                      <a:srgbClr val="FFFFFF"/>
                    </a:gs>
                    <a:gs pos="86000">
                      <a:srgbClr val="FFFFFF"/>
                    </a:gs>
                  </a:gsLst>
                  <a:lin ang="5400000" scaled="0"/>
                </a:gradFill>
              </a:defRPr>
            </a:lvl1pPr>
            <a:lvl2pPr marL="855628" indent="-395272">
              <a:buClr>
                <a:srgbClr val="FFFFFF"/>
              </a:buClr>
              <a:buSzPct val="70000"/>
              <a:buFontTx/>
              <a:buBlip>
                <a:blip r:embed="rId2"/>
              </a:buBlip>
              <a:defRPr>
                <a:gradFill>
                  <a:gsLst>
                    <a:gs pos="0">
                      <a:srgbClr val="FFFFFF"/>
                    </a:gs>
                    <a:gs pos="86000">
                      <a:srgbClr val="FFFFFF"/>
                    </a:gs>
                  </a:gsLst>
                  <a:lin ang="5400000" scaled="0"/>
                </a:gradFill>
              </a:defRPr>
            </a:lvl2pPr>
            <a:lvl3pPr marL="1258836" indent="-403208">
              <a:buClr>
                <a:srgbClr val="FFFFFF"/>
              </a:buClr>
              <a:buSzPct val="70000"/>
              <a:buFontTx/>
              <a:buBlip>
                <a:blip r:embed="rId2"/>
              </a:buBlip>
              <a:defRPr>
                <a:gradFill>
                  <a:gsLst>
                    <a:gs pos="0">
                      <a:srgbClr val="FFFFFF"/>
                    </a:gs>
                    <a:gs pos="86000">
                      <a:srgbClr val="FFFFFF"/>
                    </a:gs>
                  </a:gsLst>
                  <a:lin ang="5400000" scaled="0"/>
                </a:gradFill>
              </a:defRPr>
            </a:lvl3pPr>
            <a:lvl4pPr marL="1604896" indent="-346061">
              <a:buClr>
                <a:srgbClr val="FFFFFF"/>
              </a:buClr>
              <a:buSzPct val="70000"/>
              <a:buFontTx/>
              <a:buBlip>
                <a:blip r:embed="rId2"/>
              </a:buBlip>
              <a:defRPr>
                <a:gradFill>
                  <a:gsLst>
                    <a:gs pos="0">
                      <a:srgbClr val="FFFFFF"/>
                    </a:gs>
                    <a:gs pos="86000">
                      <a:srgbClr val="FFFFFF"/>
                    </a:gs>
                  </a:gsLst>
                  <a:lin ang="5400000" scaled="0"/>
                </a:gradFill>
              </a:defRPr>
            </a:lvl4pPr>
            <a:lvl5pPr marL="1941432" indent="-3365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88" tIns="76193" rIns="152388" bIns="76193"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660760528"/>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417" tIns="45709" rIns="91417" bIns="45709" numCol="1" anchor="t" anchorCtr="0" compatLnSpc="1">
            <a:prstTxWarp prst="textNoShape">
              <a:avLst/>
            </a:prstTxWarp>
            <a:spAutoFit/>
          </a:bodyPr>
          <a:lstStyle/>
          <a:p>
            <a:pPr algn="ctr" defTabSz="914023"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23"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1254976300"/>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9" y="2824389"/>
            <a:ext cx="11155679" cy="1025921"/>
          </a:xfrm>
        </p:spPr>
        <p:txBody>
          <a:bodyPr anchor="b" anchorCtr="0">
            <a:spAutoFit/>
          </a:bodyPr>
          <a:lstStyle>
            <a:lvl1pPr>
              <a:lnSpc>
                <a:spcPct val="10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0" y="4297686"/>
            <a:ext cx="5454333" cy="1278983"/>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275" indent="0">
              <a:buFont typeface="Arial" pitchFamily="34" charset="0"/>
              <a:buNone/>
              <a:defRPr/>
            </a:lvl2pPr>
            <a:lvl3pPr marL="855485" indent="0">
              <a:buFont typeface="Arial" pitchFamily="34" charset="0"/>
              <a:buNone/>
              <a:defRPr/>
            </a:lvl3pPr>
            <a:lvl4pPr marL="1258628" indent="0">
              <a:buFont typeface="Arial" pitchFamily="34" charset="0"/>
              <a:buNone/>
              <a:defRPr/>
            </a:lvl4pPr>
            <a:lvl5pPr marL="1604624"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2131481589"/>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578" y="2834641"/>
            <a:ext cx="11155679"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7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297686"/>
            <a:ext cx="7513637" cy="443199"/>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417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7"/>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432545167"/>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578" y="1920241"/>
            <a:ext cx="11155679" cy="2708435"/>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4"/>
            <a:ext cx="2506560" cy="291353"/>
          </a:xfrm>
          <a:prstGeom prst="rect">
            <a:avLst/>
          </a:prstGeom>
        </p:spPr>
      </p:pic>
    </p:spTree>
    <p:extLst>
      <p:ext uri="{BB962C8B-B14F-4D97-AF65-F5344CB8AC3E}">
        <p14:creationId xmlns:p14="http://schemas.microsoft.com/office/powerpoint/2010/main" val="740883036"/>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4" tIns="45693" rIns="91384" bIns="45693" numCol="1" spcCol="0" rtlCol="0" anchor="ctr" anchorCtr="0" compatLnSpc="1">
            <a:prstTxWarp prst="textNoShape">
              <a:avLst/>
            </a:prstTxWarp>
          </a:bodyPr>
          <a:lstStyle/>
          <a:p>
            <a:pPr algn="ctr" defTabSz="913597"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73"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7"/>
            <a:ext cx="6945312" cy="1241879"/>
          </a:xfrm>
        </p:spPr>
        <p:txBody>
          <a:bodyPr lIns="182840" tIns="182840" anchor="ctr" anchorCtr="0"/>
          <a:lstStyle>
            <a:lvl1pPr marL="574555" indent="-57138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02" indent="-342829">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73" rtl="0" eaLnBrk="1" latinLnBrk="0" hangingPunct="1">
              <a:lnSpc>
                <a:spcPct val="90000"/>
              </a:lnSpc>
              <a:spcBef>
                <a:spcPts val="0"/>
              </a:spcBef>
              <a:spcAft>
                <a:spcPts val="900"/>
              </a:spcAft>
              <a:buSzPct val="80000"/>
            </a:pPr>
            <a:r>
              <a:rPr lang="en-US" smtClean="0"/>
              <a:t>Click to edit Master text styles</a:t>
            </a:r>
          </a:p>
          <a:p>
            <a:pPr marL="3175" lvl="1" indent="0" algn="l" defTabSz="91417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7" tIns="41143" rIns="82287" bIns="41143" numCol="1" anchor="t" anchorCtr="0" compatLnSpc="1">
            <a:prstTxWarp prst="textNoShape">
              <a:avLst/>
            </a:prstTxWarp>
          </a:bodyPr>
          <a:lstStyle/>
          <a:p>
            <a:pPr defTabSz="1218733"/>
            <a:endParaRPr lang="en-US" sz="1600">
              <a:solidFill>
                <a:srgbClr val="292929"/>
              </a:solidFill>
            </a:endParaRPr>
          </a:p>
        </p:txBody>
      </p:sp>
    </p:spTree>
    <p:extLst>
      <p:ext uri="{BB962C8B-B14F-4D97-AF65-F5344CB8AC3E}">
        <p14:creationId xmlns:p14="http://schemas.microsoft.com/office/powerpoint/2010/main" val="39370425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4" name="Content Placeholder 3"/>
          <p:cNvSpPr>
            <a:spLocks noGrp="1"/>
          </p:cNvSpPr>
          <p:nvPr>
            <p:ph sz="quarter" idx="10"/>
          </p:nvPr>
        </p:nvSpPr>
        <p:spPr>
          <a:xfrm>
            <a:off x="519119" y="1463677"/>
            <a:ext cx="11155679" cy="961803"/>
          </a:xfrm>
        </p:spPr>
        <p:txBody>
          <a:bodyPr>
            <a:spAutoFit/>
          </a:bodyPr>
          <a:lstStyle>
            <a:lvl1pPr marL="0" indent="0">
              <a:buFontTx/>
              <a:buNone/>
              <a:defRPr sz="4000" spc="-100" baseline="0">
                <a:latin typeface="Segoe UI Light" pitchFamily="34" charset="0"/>
              </a:defRPr>
            </a:lvl1pPr>
            <a:lvl2pPr marL="3175" indent="0">
              <a:buFontTx/>
              <a:buNone/>
              <a:defRPr sz="2000" spc="-51" baseline="0"/>
            </a:lvl2pPr>
          </a:lstStyle>
          <a:p>
            <a:pPr lvl="0"/>
            <a:r>
              <a:rPr lang="en-US" dirty="0" smtClean="0"/>
              <a:t>Click to edit Master text styles</a:t>
            </a:r>
          </a:p>
          <a:p>
            <a:pPr lvl="1"/>
            <a:r>
              <a:rPr lang="en-US" dirty="0" smtClean="0"/>
              <a:t>Second level</a:t>
            </a:r>
            <a:endParaRPr lang="en-US" dirty="0"/>
          </a:p>
        </p:txBody>
      </p:sp>
    </p:spTree>
    <p:extLst>
      <p:ext uri="{BB962C8B-B14F-4D97-AF65-F5344CB8AC3E}">
        <p14:creationId xmlns:p14="http://schemas.microsoft.com/office/powerpoint/2010/main" val="443304661"/>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173"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119" y="1463679"/>
            <a:ext cx="11155679" cy="2045004"/>
          </a:xfrm>
        </p:spPr>
        <p:txBody>
          <a:bodyPr>
            <a:spAutoFit/>
          </a:bodyPr>
          <a:lstStyle>
            <a:lvl1pPr marL="0" indent="0">
              <a:buFontTx/>
              <a:buNone/>
              <a:defRPr/>
            </a:lvl1pPr>
            <a:lvl2pPr marL="460275" indent="0">
              <a:buFontTx/>
              <a:buNone/>
              <a:defRPr/>
            </a:lvl2pPr>
            <a:lvl3pPr marL="914209" indent="0">
              <a:buFontTx/>
              <a:buNone/>
              <a:defRPr/>
            </a:lvl3pPr>
            <a:lvl4pPr marL="1369727" indent="0">
              <a:buFontTx/>
              <a:buNone/>
              <a:defRPr/>
            </a:lvl4pPr>
            <a:lvl5pPr marL="1836356"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40320324"/>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Tree>
    <p:extLst>
      <p:ext uri="{BB962C8B-B14F-4D97-AF65-F5344CB8AC3E}">
        <p14:creationId xmlns:p14="http://schemas.microsoft.com/office/powerpoint/2010/main" val="3169061535"/>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9149124"/>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297381"/>
          </a:xfrm>
        </p:spPr>
        <p:txBody>
          <a:bodyPr/>
          <a:lstStyle>
            <a:lvl1pPr marL="341242" indent="-341242">
              <a:lnSpc>
                <a:spcPct val="90000"/>
              </a:lnSpc>
              <a:buSzPct val="80000"/>
              <a:buFont typeface="Arial" pitchFamily="34" charset="0"/>
              <a:buChar char="•"/>
              <a:defRPr sz="3200"/>
            </a:lvl1pPr>
            <a:lvl2pPr marL="626932" indent="-285690">
              <a:lnSpc>
                <a:spcPct val="90000"/>
              </a:lnSpc>
              <a:buSzPct val="80000"/>
              <a:buFont typeface="Arial" pitchFamily="34" charset="0"/>
              <a:buChar char="•"/>
              <a:defRPr sz="2800"/>
            </a:lvl2pPr>
            <a:lvl3pPr marL="914209" indent="-287278">
              <a:lnSpc>
                <a:spcPct val="90000"/>
              </a:lnSpc>
              <a:buSzPct val="80000"/>
              <a:buFont typeface="Arial" pitchFamily="34" charset="0"/>
              <a:buChar char="•"/>
              <a:defRPr sz="2400"/>
            </a:lvl3pPr>
            <a:lvl4pPr marL="1712556" indent="-225378">
              <a:lnSpc>
                <a:spcPct val="90000"/>
              </a:lnSpc>
              <a:buSzPct val="80000"/>
              <a:buFont typeface="Arial" pitchFamily="34" charset="0"/>
              <a:buChar char="•"/>
              <a:defRPr sz="2000"/>
            </a:lvl4pPr>
            <a:lvl5pPr marL="1944281" indent="-23172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01" indent="-45710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47" indent="-45710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61" indent="-342829">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008" indent="-342829">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386" indent="-342829">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42" lvl="0" indent="-341242" algn="l" defTabSz="914173" rtl="0" eaLnBrk="1" latinLnBrk="0" hangingPunct="1">
              <a:lnSpc>
                <a:spcPct val="90000"/>
              </a:lnSpc>
              <a:spcBef>
                <a:spcPct val="20000"/>
              </a:spcBef>
              <a:buSzPct val="80000"/>
              <a:buFont typeface="Arial" pitchFamily="34" charset="0"/>
              <a:buChar char="•"/>
            </a:pPr>
            <a:r>
              <a:rPr lang="en-US" smtClean="0"/>
              <a:t>Click to edit Master text styles</a:t>
            </a:r>
          </a:p>
          <a:p>
            <a:pPr marL="341242" lvl="1" indent="-341242" algn="l" defTabSz="914173" rtl="0" eaLnBrk="1" latinLnBrk="0" hangingPunct="1">
              <a:lnSpc>
                <a:spcPct val="90000"/>
              </a:lnSpc>
              <a:spcBef>
                <a:spcPct val="20000"/>
              </a:spcBef>
              <a:buSzPct val="80000"/>
              <a:buFont typeface="Arial" pitchFamily="34" charset="0"/>
              <a:buChar char="•"/>
            </a:pPr>
            <a:r>
              <a:rPr lang="en-US" smtClean="0"/>
              <a:t>Second level</a:t>
            </a:r>
          </a:p>
          <a:p>
            <a:pPr marL="341242" lvl="2" indent="-341242" algn="l" defTabSz="914173" rtl="0" eaLnBrk="1" latinLnBrk="0" hangingPunct="1">
              <a:lnSpc>
                <a:spcPct val="90000"/>
              </a:lnSpc>
              <a:spcBef>
                <a:spcPct val="20000"/>
              </a:spcBef>
              <a:buSzPct val="80000"/>
              <a:buFont typeface="Arial" pitchFamily="34" charset="0"/>
              <a:buChar char="•"/>
            </a:pPr>
            <a:r>
              <a:rPr lang="en-US" smtClean="0"/>
              <a:t>Third level</a:t>
            </a:r>
          </a:p>
          <a:p>
            <a:pPr marL="341242" lvl="3" indent="-341242" algn="l" defTabSz="914173" rtl="0" eaLnBrk="1" latinLnBrk="0" hangingPunct="1">
              <a:lnSpc>
                <a:spcPct val="90000"/>
              </a:lnSpc>
              <a:spcBef>
                <a:spcPct val="20000"/>
              </a:spcBef>
              <a:buSzPct val="80000"/>
              <a:buFont typeface="Arial" pitchFamily="34" charset="0"/>
              <a:buChar char="•"/>
            </a:pPr>
            <a:r>
              <a:rPr lang="en-US" smtClean="0"/>
              <a:t>Fourth level</a:t>
            </a:r>
          </a:p>
          <a:p>
            <a:pPr marL="341242" lvl="4" indent="-341242" algn="l" defTabSz="91417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451554507"/>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6"/>
            <a:ext cx="5486400" cy="443199"/>
          </a:xfrm>
        </p:spPr>
        <p:txBody>
          <a:bodyPr anchor="b"/>
          <a:lstStyle>
            <a:lvl1pPr marL="0" indent="0">
              <a:lnSpc>
                <a:spcPct val="90000"/>
              </a:lnSpc>
              <a:spcBef>
                <a:spcPts val="0"/>
              </a:spcBef>
              <a:buNone/>
              <a:defRPr sz="3200" b="0">
                <a:latin typeface="Segoe UI Light" pitchFamily="34" charset="0"/>
              </a:defRPr>
            </a:lvl1pPr>
            <a:lvl2pPr marL="457085" indent="0">
              <a:buNone/>
              <a:defRPr sz="2000" b="1"/>
            </a:lvl2pPr>
            <a:lvl3pPr marL="914173" indent="0">
              <a:buNone/>
              <a:defRPr sz="1900" b="1"/>
            </a:lvl3pPr>
            <a:lvl4pPr marL="1371259" indent="0">
              <a:buNone/>
              <a:defRPr sz="1600" b="1"/>
            </a:lvl4pPr>
            <a:lvl5pPr marL="1828347" indent="0">
              <a:buNone/>
              <a:defRPr sz="1600" b="1"/>
            </a:lvl5pPr>
            <a:lvl6pPr marL="2285429" indent="0">
              <a:buNone/>
              <a:defRPr sz="1600" b="1"/>
            </a:lvl6pPr>
            <a:lvl7pPr marL="2742519" indent="0">
              <a:buNone/>
              <a:defRPr sz="1600" b="1"/>
            </a:lvl7pPr>
            <a:lvl8pPr marL="3199605" indent="0">
              <a:buNone/>
              <a:defRPr sz="1600" b="1"/>
            </a:lvl8pPr>
            <a:lvl9pPr marL="3656692"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507869" y="2266802"/>
            <a:ext cx="5484971" cy="1983449"/>
          </a:xfrm>
        </p:spPr>
        <p:txBody>
          <a:bodyPr/>
          <a:lstStyle>
            <a:lvl1pPr marL="403143" indent="-403143">
              <a:buSzPct val="80000"/>
              <a:buFont typeface="Arial" pitchFamily="34" charset="0"/>
              <a:buChar char="•"/>
              <a:defRPr sz="2800"/>
            </a:lvl1pPr>
            <a:lvl2pPr marL="744380" indent="-322196">
              <a:buSzPct val="80000"/>
              <a:buFont typeface="Arial" pitchFamily="34" charset="0"/>
              <a:buChar char="•"/>
              <a:defRPr sz="2800"/>
            </a:lvl2pPr>
            <a:lvl3pPr marL="1026899" indent="-282516" defTabSz="1030074">
              <a:buSzPct val="80000"/>
              <a:buFont typeface="Arial" pitchFamily="34" charset="0"/>
              <a:buChar char="•"/>
              <a:defRPr sz="2400"/>
            </a:lvl3pPr>
            <a:lvl4pPr marL="1317349" indent="-287278">
              <a:buSzPct val="80000"/>
              <a:buFont typeface="Arial" pitchFamily="34" charset="0"/>
              <a:buChar char="•"/>
              <a:defRPr sz="2000"/>
            </a:lvl4pPr>
            <a:lvl5pPr marL="1541142" indent="-223791">
              <a:buSzPct val="80000"/>
              <a:buFont typeface="Arial" pitchFamily="34" charset="0"/>
              <a:buChar cha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81725" y="1447806"/>
            <a:ext cx="5486400" cy="443199"/>
          </a:xfrm>
        </p:spPr>
        <p:txBody>
          <a:bodyPr anchor="b"/>
          <a:lstStyle>
            <a:lvl1pPr marL="0" indent="0">
              <a:lnSpc>
                <a:spcPct val="90000"/>
              </a:lnSpc>
              <a:spcBef>
                <a:spcPts val="0"/>
              </a:spcBef>
              <a:buNone/>
              <a:defRPr sz="3200" b="0">
                <a:latin typeface="Segoe UI Light" pitchFamily="34" charset="0"/>
              </a:defRPr>
            </a:lvl1pPr>
            <a:lvl2pPr marL="457085" indent="0">
              <a:buNone/>
              <a:defRPr sz="2000" b="1"/>
            </a:lvl2pPr>
            <a:lvl3pPr marL="914173" indent="0">
              <a:buNone/>
              <a:defRPr sz="1900" b="1"/>
            </a:lvl3pPr>
            <a:lvl4pPr marL="1371259" indent="0">
              <a:buNone/>
              <a:defRPr sz="1600" b="1"/>
            </a:lvl4pPr>
            <a:lvl5pPr marL="1828347" indent="0">
              <a:buNone/>
              <a:defRPr sz="1600" b="1"/>
            </a:lvl5pPr>
            <a:lvl6pPr marL="2285429" indent="0">
              <a:buNone/>
              <a:defRPr sz="1600" b="1"/>
            </a:lvl6pPr>
            <a:lvl7pPr marL="2742519" indent="0">
              <a:buNone/>
              <a:defRPr sz="1600" b="1"/>
            </a:lvl7pPr>
            <a:lvl8pPr marL="3199605" indent="0">
              <a:buNone/>
              <a:defRPr sz="1600" b="1"/>
            </a:lvl8pPr>
            <a:lvl9pPr marL="3656692"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260" indent="-29626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01" indent="-45710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15" indent="-342829">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01" indent="-342829">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11" indent="-342829">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01" indent="-342829">
              <a:defRPr sz="1600"/>
            </a:lvl6pPr>
            <a:lvl7pPr marL="1603042" indent="-285690">
              <a:defRPr sz="1600"/>
            </a:lvl7pPr>
            <a:lvl8pPr>
              <a:defRPr sz="1600"/>
            </a:lvl8pPr>
            <a:lvl9pPr>
              <a:defRPr sz="1600"/>
            </a:lvl9pPr>
          </a:lstStyle>
          <a:p>
            <a:pPr marL="403143" lvl="0" indent="-403143" algn="l" defTabSz="914173" rtl="0" eaLnBrk="1" latinLnBrk="0" hangingPunct="1">
              <a:lnSpc>
                <a:spcPct val="90000"/>
              </a:lnSpc>
              <a:spcBef>
                <a:spcPct val="20000"/>
              </a:spcBef>
              <a:buSzPct val="80000"/>
            </a:pPr>
            <a:r>
              <a:rPr lang="en-US" dirty="0" smtClean="0"/>
              <a:t>Click to edit Master text styles</a:t>
            </a:r>
          </a:p>
          <a:p>
            <a:pPr marL="403143" lvl="1" indent="-403143" algn="l" defTabSz="914173" rtl="0" eaLnBrk="1" latinLnBrk="0" hangingPunct="1">
              <a:lnSpc>
                <a:spcPct val="90000"/>
              </a:lnSpc>
              <a:spcBef>
                <a:spcPct val="20000"/>
              </a:spcBef>
              <a:buSzPct val="80000"/>
            </a:pPr>
            <a:r>
              <a:rPr lang="en-US" dirty="0" smtClean="0"/>
              <a:t>Second level</a:t>
            </a:r>
          </a:p>
          <a:p>
            <a:pPr marL="403143" lvl="2" indent="-403143" algn="l" defTabSz="914173" rtl="0" eaLnBrk="1" latinLnBrk="0" hangingPunct="1">
              <a:lnSpc>
                <a:spcPct val="90000"/>
              </a:lnSpc>
              <a:spcBef>
                <a:spcPct val="20000"/>
              </a:spcBef>
              <a:buSzPct val="80000"/>
            </a:pPr>
            <a:r>
              <a:rPr lang="en-US" dirty="0" smtClean="0"/>
              <a:t>Third level</a:t>
            </a:r>
          </a:p>
          <a:p>
            <a:pPr marL="403143" lvl="3" indent="-403143" algn="l" defTabSz="914173" rtl="0" eaLnBrk="1" latinLnBrk="0" hangingPunct="1">
              <a:lnSpc>
                <a:spcPct val="90000"/>
              </a:lnSpc>
              <a:spcBef>
                <a:spcPct val="20000"/>
              </a:spcBef>
              <a:buSzPct val="80000"/>
            </a:pPr>
            <a:r>
              <a:rPr lang="en-US" dirty="0" smtClean="0"/>
              <a:t>Fourth level</a:t>
            </a:r>
          </a:p>
          <a:p>
            <a:pPr marL="403143" lvl="4" indent="-403143" algn="l" defTabSz="914173" rtl="0" eaLnBrk="1" latinLnBrk="0" hangingPunct="1">
              <a:lnSpc>
                <a:spcPct val="90000"/>
              </a:lnSpc>
              <a:spcBef>
                <a:spcPct val="20000"/>
              </a:spcBef>
              <a:buSzPct val="80000"/>
            </a:pPr>
            <a:r>
              <a:rPr lang="en-US" dirty="0"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3877123235"/>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2"/>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8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2"/>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8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3"/>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3170816732"/>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7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85" indent="0" algn="ctr">
              <a:buNone/>
              <a:defRPr>
                <a:solidFill>
                  <a:schemeClr val="tx1">
                    <a:tint val="75000"/>
                  </a:schemeClr>
                </a:solidFill>
              </a:defRPr>
            </a:lvl2pPr>
            <a:lvl3pPr marL="914173" indent="0" algn="ctr">
              <a:buNone/>
              <a:defRPr>
                <a:solidFill>
                  <a:schemeClr val="tx1">
                    <a:tint val="75000"/>
                  </a:schemeClr>
                </a:solidFill>
              </a:defRPr>
            </a:lvl3pPr>
            <a:lvl4pPr marL="1371259" indent="0" algn="ctr">
              <a:buNone/>
              <a:defRPr>
                <a:solidFill>
                  <a:schemeClr val="tx1">
                    <a:tint val="75000"/>
                  </a:schemeClr>
                </a:solidFill>
              </a:defRPr>
            </a:lvl4pPr>
            <a:lvl5pPr marL="1828347" indent="0" algn="ctr">
              <a:buNone/>
              <a:defRPr>
                <a:solidFill>
                  <a:schemeClr val="tx1">
                    <a:tint val="75000"/>
                  </a:schemeClr>
                </a:solidFill>
              </a:defRPr>
            </a:lvl5pPr>
            <a:lvl6pPr marL="2285429" indent="0" algn="ctr">
              <a:buNone/>
              <a:defRPr>
                <a:solidFill>
                  <a:schemeClr val="tx1">
                    <a:tint val="75000"/>
                  </a:schemeClr>
                </a:solidFill>
              </a:defRPr>
            </a:lvl6pPr>
            <a:lvl7pPr marL="2742519" indent="0" algn="ctr">
              <a:buNone/>
              <a:defRPr>
                <a:solidFill>
                  <a:schemeClr val="tx1">
                    <a:tint val="75000"/>
                  </a:schemeClr>
                </a:solidFill>
              </a:defRPr>
            </a:lvl7pPr>
            <a:lvl8pPr marL="3199605" indent="0" algn="ctr">
              <a:buNone/>
              <a:defRPr>
                <a:solidFill>
                  <a:schemeClr val="tx1">
                    <a:tint val="75000"/>
                  </a:schemeClr>
                </a:solidFill>
              </a:defRPr>
            </a:lvl8pPr>
            <a:lvl9pPr marL="365669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73"/>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73"/>
              <a:endParaRPr lang="en-US">
                <a:solidFill>
                  <a:srgbClr val="292929"/>
                </a:solidFill>
              </a:endParaRPr>
            </a:p>
          </p:txBody>
        </p:sp>
      </p:grpSp>
    </p:spTree>
    <p:extLst>
      <p:ext uri="{BB962C8B-B14F-4D97-AF65-F5344CB8AC3E}">
        <p14:creationId xmlns:p14="http://schemas.microsoft.com/office/powerpoint/2010/main" val="4264936276"/>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7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85" indent="0" algn="ctr">
              <a:buNone/>
              <a:defRPr>
                <a:solidFill>
                  <a:schemeClr val="tx1">
                    <a:tint val="75000"/>
                  </a:schemeClr>
                </a:solidFill>
              </a:defRPr>
            </a:lvl2pPr>
            <a:lvl3pPr marL="914173" indent="0" algn="ctr">
              <a:buNone/>
              <a:defRPr>
                <a:solidFill>
                  <a:schemeClr val="tx1">
                    <a:tint val="75000"/>
                  </a:schemeClr>
                </a:solidFill>
              </a:defRPr>
            </a:lvl3pPr>
            <a:lvl4pPr marL="1371259" indent="0" algn="ctr">
              <a:buNone/>
              <a:defRPr>
                <a:solidFill>
                  <a:schemeClr val="tx1">
                    <a:tint val="75000"/>
                  </a:schemeClr>
                </a:solidFill>
              </a:defRPr>
            </a:lvl4pPr>
            <a:lvl5pPr marL="1828347" indent="0" algn="ctr">
              <a:buNone/>
              <a:defRPr>
                <a:solidFill>
                  <a:schemeClr val="tx1">
                    <a:tint val="75000"/>
                  </a:schemeClr>
                </a:solidFill>
              </a:defRPr>
            </a:lvl5pPr>
            <a:lvl6pPr marL="2285429" indent="0" algn="ctr">
              <a:buNone/>
              <a:defRPr>
                <a:solidFill>
                  <a:schemeClr val="tx1">
                    <a:tint val="75000"/>
                  </a:schemeClr>
                </a:solidFill>
              </a:defRPr>
            </a:lvl6pPr>
            <a:lvl7pPr marL="2742519" indent="0" algn="ctr">
              <a:buNone/>
              <a:defRPr>
                <a:solidFill>
                  <a:schemeClr val="tx1">
                    <a:tint val="75000"/>
                  </a:schemeClr>
                </a:solidFill>
              </a:defRPr>
            </a:lvl7pPr>
            <a:lvl8pPr marL="3199605" indent="0" algn="ctr">
              <a:buNone/>
              <a:defRPr>
                <a:solidFill>
                  <a:schemeClr val="tx1">
                    <a:tint val="75000"/>
                  </a:schemeClr>
                </a:solidFill>
              </a:defRPr>
            </a:lvl8pPr>
            <a:lvl9pPr marL="365669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9"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0" tIns="45711" rIns="91420" bIns="45711" numCol="1" anchor="t" anchorCtr="0" compatLnSpc="1">
            <a:prstTxWarp prst="textNoShape">
              <a:avLst/>
            </a:prstTxWarp>
          </a:bodyPr>
          <a:lstStyle/>
          <a:p>
            <a:pPr defTabSz="914173"/>
            <a:endParaRPr lang="en-US">
              <a:solidFill>
                <a:srgbClr val="292929"/>
              </a:solidFill>
            </a:endParaRPr>
          </a:p>
        </p:txBody>
      </p:sp>
    </p:spTree>
    <p:extLst>
      <p:ext uri="{BB962C8B-B14F-4D97-AF65-F5344CB8AC3E}">
        <p14:creationId xmlns:p14="http://schemas.microsoft.com/office/powerpoint/2010/main" val="1819717181"/>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7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85" indent="0" algn="ctr">
              <a:buNone/>
              <a:defRPr>
                <a:solidFill>
                  <a:schemeClr val="tx1">
                    <a:tint val="75000"/>
                  </a:schemeClr>
                </a:solidFill>
              </a:defRPr>
            </a:lvl2pPr>
            <a:lvl3pPr marL="914173" indent="0" algn="ctr">
              <a:buNone/>
              <a:defRPr>
                <a:solidFill>
                  <a:schemeClr val="tx1">
                    <a:tint val="75000"/>
                  </a:schemeClr>
                </a:solidFill>
              </a:defRPr>
            </a:lvl3pPr>
            <a:lvl4pPr marL="1371259" indent="0" algn="ctr">
              <a:buNone/>
              <a:defRPr>
                <a:solidFill>
                  <a:schemeClr val="tx1">
                    <a:tint val="75000"/>
                  </a:schemeClr>
                </a:solidFill>
              </a:defRPr>
            </a:lvl4pPr>
            <a:lvl5pPr marL="1828347" indent="0" algn="ctr">
              <a:buNone/>
              <a:defRPr>
                <a:solidFill>
                  <a:schemeClr val="tx1">
                    <a:tint val="75000"/>
                  </a:schemeClr>
                </a:solidFill>
              </a:defRPr>
            </a:lvl5pPr>
            <a:lvl6pPr marL="2285429" indent="0" algn="ctr">
              <a:buNone/>
              <a:defRPr>
                <a:solidFill>
                  <a:schemeClr val="tx1">
                    <a:tint val="75000"/>
                  </a:schemeClr>
                </a:solidFill>
              </a:defRPr>
            </a:lvl6pPr>
            <a:lvl7pPr marL="2742519" indent="0" algn="ctr">
              <a:buNone/>
              <a:defRPr>
                <a:solidFill>
                  <a:schemeClr val="tx1">
                    <a:tint val="75000"/>
                  </a:schemeClr>
                </a:solidFill>
              </a:defRPr>
            </a:lvl7pPr>
            <a:lvl8pPr marL="3199605" indent="0" algn="ctr">
              <a:buNone/>
              <a:defRPr>
                <a:solidFill>
                  <a:schemeClr val="tx1">
                    <a:tint val="75000"/>
                  </a:schemeClr>
                </a:solidFill>
              </a:defRPr>
            </a:lvl8pPr>
            <a:lvl9pPr marL="365669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7"/>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7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7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7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7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73"/>
              <a:endParaRPr lang="en-US" sz="1600">
                <a:solidFill>
                  <a:srgbClr val="292929"/>
                </a:solidFill>
              </a:endParaRPr>
            </a:p>
          </p:txBody>
        </p:sp>
      </p:grpSp>
    </p:spTree>
    <p:extLst>
      <p:ext uri="{BB962C8B-B14F-4D97-AF65-F5344CB8AC3E}">
        <p14:creationId xmlns:p14="http://schemas.microsoft.com/office/powerpoint/2010/main" val="259650729"/>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7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85" indent="0" algn="ctr">
              <a:buNone/>
              <a:defRPr>
                <a:solidFill>
                  <a:schemeClr val="tx1">
                    <a:tint val="75000"/>
                  </a:schemeClr>
                </a:solidFill>
              </a:defRPr>
            </a:lvl2pPr>
            <a:lvl3pPr marL="914173" indent="0" algn="ctr">
              <a:buNone/>
              <a:defRPr>
                <a:solidFill>
                  <a:schemeClr val="tx1">
                    <a:tint val="75000"/>
                  </a:schemeClr>
                </a:solidFill>
              </a:defRPr>
            </a:lvl3pPr>
            <a:lvl4pPr marL="1371259" indent="0" algn="ctr">
              <a:buNone/>
              <a:defRPr>
                <a:solidFill>
                  <a:schemeClr val="tx1">
                    <a:tint val="75000"/>
                  </a:schemeClr>
                </a:solidFill>
              </a:defRPr>
            </a:lvl4pPr>
            <a:lvl5pPr marL="1828347" indent="0" algn="ctr">
              <a:buNone/>
              <a:defRPr>
                <a:solidFill>
                  <a:schemeClr val="tx1">
                    <a:tint val="75000"/>
                  </a:schemeClr>
                </a:solidFill>
              </a:defRPr>
            </a:lvl5pPr>
            <a:lvl6pPr marL="2285429" indent="0" algn="ctr">
              <a:buNone/>
              <a:defRPr>
                <a:solidFill>
                  <a:schemeClr val="tx1">
                    <a:tint val="75000"/>
                  </a:schemeClr>
                </a:solidFill>
              </a:defRPr>
            </a:lvl6pPr>
            <a:lvl7pPr marL="2742519" indent="0" algn="ctr">
              <a:buNone/>
              <a:defRPr>
                <a:solidFill>
                  <a:schemeClr val="tx1">
                    <a:tint val="75000"/>
                  </a:schemeClr>
                </a:solidFill>
              </a:defRPr>
            </a:lvl7pPr>
            <a:lvl8pPr marL="3199605" indent="0" algn="ctr">
              <a:buNone/>
              <a:defRPr>
                <a:solidFill>
                  <a:schemeClr val="tx1">
                    <a:tint val="75000"/>
                  </a:schemeClr>
                </a:solidFill>
              </a:defRPr>
            </a:lvl8pPr>
            <a:lvl9pPr marL="365669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7" tIns="41143" rIns="82287" bIns="41143" numCol="1" anchor="t" anchorCtr="0" compatLnSpc="1">
            <a:prstTxWarp prst="textNoShape">
              <a:avLst/>
            </a:prstTxWarp>
          </a:bodyPr>
          <a:lstStyle/>
          <a:p>
            <a:pPr defTabSz="914173"/>
            <a:endParaRPr lang="en-US" sz="1600">
              <a:solidFill>
                <a:srgbClr val="292929"/>
              </a:solidFill>
            </a:endParaRPr>
          </a:p>
        </p:txBody>
      </p:sp>
    </p:spTree>
    <p:extLst>
      <p:ext uri="{BB962C8B-B14F-4D97-AF65-F5344CB8AC3E}">
        <p14:creationId xmlns:p14="http://schemas.microsoft.com/office/powerpoint/2010/main" val="64144678"/>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7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85" indent="0" algn="ctr">
              <a:buNone/>
              <a:defRPr>
                <a:solidFill>
                  <a:schemeClr val="tx1">
                    <a:tint val="75000"/>
                  </a:schemeClr>
                </a:solidFill>
              </a:defRPr>
            </a:lvl2pPr>
            <a:lvl3pPr marL="914173" indent="0" algn="ctr">
              <a:buNone/>
              <a:defRPr>
                <a:solidFill>
                  <a:schemeClr val="tx1">
                    <a:tint val="75000"/>
                  </a:schemeClr>
                </a:solidFill>
              </a:defRPr>
            </a:lvl3pPr>
            <a:lvl4pPr marL="1371259" indent="0" algn="ctr">
              <a:buNone/>
              <a:defRPr>
                <a:solidFill>
                  <a:schemeClr val="tx1">
                    <a:tint val="75000"/>
                  </a:schemeClr>
                </a:solidFill>
              </a:defRPr>
            </a:lvl4pPr>
            <a:lvl5pPr marL="1828347" indent="0" algn="ctr">
              <a:buNone/>
              <a:defRPr>
                <a:solidFill>
                  <a:schemeClr val="tx1">
                    <a:tint val="75000"/>
                  </a:schemeClr>
                </a:solidFill>
              </a:defRPr>
            </a:lvl5pPr>
            <a:lvl6pPr marL="2285429" indent="0" algn="ctr">
              <a:buNone/>
              <a:defRPr>
                <a:solidFill>
                  <a:schemeClr val="tx1">
                    <a:tint val="75000"/>
                  </a:schemeClr>
                </a:solidFill>
              </a:defRPr>
            </a:lvl6pPr>
            <a:lvl7pPr marL="2742519" indent="0" algn="ctr">
              <a:buNone/>
              <a:defRPr>
                <a:solidFill>
                  <a:schemeClr val="tx1">
                    <a:tint val="75000"/>
                  </a:schemeClr>
                </a:solidFill>
              </a:defRPr>
            </a:lvl7pPr>
            <a:lvl8pPr marL="3199605" indent="0" algn="ctr">
              <a:buNone/>
              <a:defRPr>
                <a:solidFill>
                  <a:schemeClr val="tx1">
                    <a:tint val="75000"/>
                  </a:schemeClr>
                </a:solidFill>
              </a:defRPr>
            </a:lvl8pPr>
            <a:lvl9pPr marL="365669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4"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3"/>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3"/>
              <a:endParaRPr lang="en-US">
                <a:solidFill>
                  <a:srgbClr val="292929"/>
                </a:solidFill>
              </a:endParaRPr>
            </a:p>
          </p:txBody>
        </p:sp>
      </p:grpSp>
    </p:spTree>
    <p:extLst>
      <p:ext uri="{BB962C8B-B14F-4D97-AF65-F5344CB8AC3E}">
        <p14:creationId xmlns:p14="http://schemas.microsoft.com/office/powerpoint/2010/main" val="3172691183"/>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405" tIns="45703" rIns="91405" bIns="45703" numCol="1" anchor="t" anchorCtr="0" compatLnSpc="1">
            <a:prstTxWarp prst="textNoShape">
              <a:avLst/>
            </a:prstTxWarp>
            <a:spAutoFit/>
          </a:bodyPr>
          <a:lstStyle/>
          <a:p>
            <a:pPr algn="ctr" defTabSz="91390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0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014274408"/>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45004"/>
          </a:xfrm>
        </p:spPr>
        <p:txBody>
          <a:bodyPr/>
          <a:lstStyle>
            <a:lvl1pPr marL="460275" indent="-460275">
              <a:buClr>
                <a:srgbClr val="FFFFFF"/>
              </a:buClr>
              <a:buSzPct val="70000"/>
              <a:buFontTx/>
              <a:buBlip>
                <a:blip r:embed="rId2"/>
              </a:buBlip>
              <a:defRPr>
                <a:gradFill>
                  <a:gsLst>
                    <a:gs pos="0">
                      <a:srgbClr val="FFFFFF"/>
                    </a:gs>
                    <a:gs pos="86000">
                      <a:srgbClr val="FFFFFF"/>
                    </a:gs>
                  </a:gsLst>
                  <a:lin ang="5400000" scaled="0"/>
                </a:gradFill>
              </a:defRPr>
            </a:lvl1pPr>
            <a:lvl2pPr marL="855485" indent="-395208">
              <a:buClr>
                <a:srgbClr val="FFFFFF"/>
              </a:buClr>
              <a:buSzPct val="70000"/>
              <a:buFontTx/>
              <a:buBlip>
                <a:blip r:embed="rId2"/>
              </a:buBlip>
              <a:defRPr>
                <a:gradFill>
                  <a:gsLst>
                    <a:gs pos="0">
                      <a:srgbClr val="FFFFFF"/>
                    </a:gs>
                    <a:gs pos="86000">
                      <a:srgbClr val="FFFFFF"/>
                    </a:gs>
                  </a:gsLst>
                  <a:lin ang="5400000" scaled="0"/>
                </a:gradFill>
              </a:defRPr>
            </a:lvl2pPr>
            <a:lvl3pPr marL="1258628" indent="-403143">
              <a:buClr>
                <a:srgbClr val="FFFFFF"/>
              </a:buClr>
              <a:buSzPct val="70000"/>
              <a:buFontTx/>
              <a:buBlip>
                <a:blip r:embed="rId2"/>
              </a:buBlip>
              <a:defRPr>
                <a:gradFill>
                  <a:gsLst>
                    <a:gs pos="0">
                      <a:srgbClr val="FFFFFF"/>
                    </a:gs>
                    <a:gs pos="86000">
                      <a:srgbClr val="FFFFFF"/>
                    </a:gs>
                  </a:gsLst>
                  <a:lin ang="5400000" scaled="0"/>
                </a:gradFill>
              </a:defRPr>
            </a:lvl3pPr>
            <a:lvl4pPr marL="1604624" indent="-346002">
              <a:buClr>
                <a:srgbClr val="FFFFFF"/>
              </a:buClr>
              <a:buSzPct val="70000"/>
              <a:buFontTx/>
              <a:buBlip>
                <a:blip r:embed="rId2"/>
              </a:buBlip>
              <a:defRPr>
                <a:gradFill>
                  <a:gsLst>
                    <a:gs pos="0">
                      <a:srgbClr val="FFFFFF"/>
                    </a:gs>
                    <a:gs pos="86000">
                      <a:srgbClr val="FFFFFF"/>
                    </a:gs>
                  </a:gsLst>
                  <a:lin ang="5400000" scaled="0"/>
                </a:gradFill>
              </a:defRPr>
            </a:lvl4pPr>
            <a:lvl5pPr marL="1941110" indent="-33648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67111600"/>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45004"/>
          </a:xfrm>
        </p:spPr>
        <p:txBody>
          <a:bodyPr/>
          <a:lstStyle>
            <a:lvl1pPr marL="460275" indent="-460275">
              <a:buClr>
                <a:srgbClr val="FFFFFF"/>
              </a:buClr>
              <a:buSzPct val="70000"/>
              <a:buFontTx/>
              <a:buBlip>
                <a:blip r:embed="rId2"/>
              </a:buBlip>
              <a:defRPr>
                <a:gradFill>
                  <a:gsLst>
                    <a:gs pos="0">
                      <a:srgbClr val="FFFFFF"/>
                    </a:gs>
                    <a:gs pos="86000">
                      <a:srgbClr val="FFFFFF"/>
                    </a:gs>
                  </a:gsLst>
                  <a:lin ang="5400000" scaled="0"/>
                </a:gradFill>
              </a:defRPr>
            </a:lvl1pPr>
            <a:lvl2pPr marL="855485" indent="-395208">
              <a:buClr>
                <a:srgbClr val="FFFFFF"/>
              </a:buClr>
              <a:buSzPct val="70000"/>
              <a:buFontTx/>
              <a:buBlip>
                <a:blip r:embed="rId2"/>
              </a:buBlip>
              <a:defRPr>
                <a:gradFill>
                  <a:gsLst>
                    <a:gs pos="0">
                      <a:srgbClr val="FFFFFF"/>
                    </a:gs>
                    <a:gs pos="86000">
                      <a:srgbClr val="FFFFFF"/>
                    </a:gs>
                  </a:gsLst>
                  <a:lin ang="5400000" scaled="0"/>
                </a:gradFill>
              </a:defRPr>
            </a:lvl2pPr>
            <a:lvl3pPr marL="1258628" indent="-403143">
              <a:buClr>
                <a:srgbClr val="FFFFFF"/>
              </a:buClr>
              <a:buSzPct val="70000"/>
              <a:buFontTx/>
              <a:buBlip>
                <a:blip r:embed="rId2"/>
              </a:buBlip>
              <a:defRPr>
                <a:gradFill>
                  <a:gsLst>
                    <a:gs pos="0">
                      <a:srgbClr val="FFFFFF"/>
                    </a:gs>
                    <a:gs pos="86000">
                      <a:srgbClr val="FFFFFF"/>
                    </a:gs>
                  </a:gsLst>
                  <a:lin ang="5400000" scaled="0"/>
                </a:gradFill>
              </a:defRPr>
            </a:lvl3pPr>
            <a:lvl4pPr marL="1604624" indent="-346002">
              <a:buClr>
                <a:srgbClr val="FFFFFF"/>
              </a:buClr>
              <a:buSzPct val="70000"/>
              <a:buFontTx/>
              <a:buBlip>
                <a:blip r:embed="rId2"/>
              </a:buBlip>
              <a:defRPr>
                <a:gradFill>
                  <a:gsLst>
                    <a:gs pos="0">
                      <a:srgbClr val="FFFFFF"/>
                    </a:gs>
                    <a:gs pos="86000">
                      <a:srgbClr val="FFFFFF"/>
                    </a:gs>
                  </a:gsLst>
                  <a:lin ang="5400000" scaled="0"/>
                </a:gradFill>
              </a:defRPr>
            </a:lvl4pPr>
            <a:lvl5pPr marL="1941110" indent="-33648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61" tIns="76177" rIns="152361" bIns="7617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84189919"/>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17323"/>
            <a:ext cx="11149013" cy="1043020"/>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28" indent="-40314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24" indent="-34600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10" indent="-33648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4159152791"/>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244599059"/>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35" indent="-460335">
              <a:buClr>
                <a:srgbClr val="FFFFFF"/>
              </a:buClr>
              <a:buSzPct val="70000"/>
              <a:buFontTx/>
              <a:buBlip>
                <a:blip r:embed="rId2"/>
              </a:buBlip>
              <a:defRPr>
                <a:gradFill>
                  <a:gsLst>
                    <a:gs pos="0">
                      <a:srgbClr val="FFFFFF"/>
                    </a:gs>
                    <a:gs pos="86000">
                      <a:srgbClr val="FFFFFF"/>
                    </a:gs>
                  </a:gsLst>
                  <a:lin ang="5400000" scaled="0"/>
                </a:gradFill>
              </a:defRPr>
            </a:lvl1pPr>
            <a:lvl2pPr marL="855593" indent="-395256">
              <a:buClr>
                <a:srgbClr val="FFFFFF"/>
              </a:buClr>
              <a:buSzPct val="70000"/>
              <a:buFontTx/>
              <a:buBlip>
                <a:blip r:embed="rId2"/>
              </a:buBlip>
              <a:defRPr>
                <a:gradFill>
                  <a:gsLst>
                    <a:gs pos="0">
                      <a:srgbClr val="FFFFFF"/>
                    </a:gs>
                    <a:gs pos="86000">
                      <a:srgbClr val="FFFFFF"/>
                    </a:gs>
                  </a:gsLst>
                  <a:lin ang="5400000" scaled="0"/>
                </a:gradFill>
              </a:defRPr>
            </a:lvl2pPr>
            <a:lvl3pPr marL="1258784" indent="-403191">
              <a:buClr>
                <a:srgbClr val="FFFFFF"/>
              </a:buClr>
              <a:buSzPct val="70000"/>
              <a:buFontTx/>
              <a:buBlip>
                <a:blip r:embed="rId2"/>
              </a:buBlip>
              <a:defRPr>
                <a:gradFill>
                  <a:gsLst>
                    <a:gs pos="0">
                      <a:srgbClr val="FFFFFF"/>
                    </a:gs>
                    <a:gs pos="86000">
                      <a:srgbClr val="FFFFFF"/>
                    </a:gs>
                  </a:gsLst>
                  <a:lin ang="5400000" scaled="0"/>
                </a:gradFill>
              </a:defRPr>
            </a:lvl3pPr>
            <a:lvl4pPr marL="1604828" indent="-346046">
              <a:buClr>
                <a:srgbClr val="FFFFFF"/>
              </a:buClr>
              <a:buSzPct val="70000"/>
              <a:buFontTx/>
              <a:buBlip>
                <a:blip r:embed="rId2"/>
              </a:buBlip>
              <a:defRPr>
                <a:gradFill>
                  <a:gsLst>
                    <a:gs pos="0">
                      <a:srgbClr val="FFFFFF"/>
                    </a:gs>
                    <a:gs pos="86000">
                      <a:srgbClr val="FFFFFF"/>
                    </a:gs>
                  </a:gsLst>
                  <a:lin ang="5400000" scaled="0"/>
                </a:gradFill>
              </a:defRPr>
            </a:lvl4pPr>
            <a:lvl5pPr marL="1941351" indent="-336522">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9967853"/>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592792865"/>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998020852"/>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695042881"/>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444425430"/>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144063673"/>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8283100"/>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447852324"/>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598477610"/>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2994031199"/>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472967267"/>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35" indent="-460335">
              <a:buClr>
                <a:srgbClr val="FFFFFF"/>
              </a:buClr>
              <a:buSzPct val="70000"/>
              <a:buFontTx/>
              <a:buBlip>
                <a:blip r:embed="rId2"/>
              </a:buBlip>
              <a:defRPr>
                <a:gradFill>
                  <a:gsLst>
                    <a:gs pos="0">
                      <a:srgbClr val="FFFFFF"/>
                    </a:gs>
                    <a:gs pos="86000">
                      <a:srgbClr val="FFFFFF"/>
                    </a:gs>
                  </a:gsLst>
                  <a:lin ang="5400000" scaled="0"/>
                </a:gradFill>
              </a:defRPr>
            </a:lvl1pPr>
            <a:lvl2pPr marL="855593" indent="-395256">
              <a:buClr>
                <a:srgbClr val="FFFFFF"/>
              </a:buClr>
              <a:buSzPct val="70000"/>
              <a:buFontTx/>
              <a:buBlip>
                <a:blip r:embed="rId2"/>
              </a:buBlip>
              <a:defRPr>
                <a:gradFill>
                  <a:gsLst>
                    <a:gs pos="0">
                      <a:srgbClr val="FFFFFF"/>
                    </a:gs>
                    <a:gs pos="86000">
                      <a:srgbClr val="FFFFFF"/>
                    </a:gs>
                  </a:gsLst>
                  <a:lin ang="5400000" scaled="0"/>
                </a:gradFill>
              </a:defRPr>
            </a:lvl2pPr>
            <a:lvl3pPr marL="1258784" indent="-403191">
              <a:buClr>
                <a:srgbClr val="FFFFFF"/>
              </a:buClr>
              <a:buSzPct val="70000"/>
              <a:buFontTx/>
              <a:buBlip>
                <a:blip r:embed="rId2"/>
              </a:buBlip>
              <a:defRPr>
                <a:gradFill>
                  <a:gsLst>
                    <a:gs pos="0">
                      <a:srgbClr val="FFFFFF"/>
                    </a:gs>
                    <a:gs pos="86000">
                      <a:srgbClr val="FFFFFF"/>
                    </a:gs>
                  </a:gsLst>
                  <a:lin ang="5400000" scaled="0"/>
                </a:gradFill>
              </a:defRPr>
            </a:lvl3pPr>
            <a:lvl4pPr marL="1604828" indent="-346046">
              <a:buClr>
                <a:srgbClr val="FFFFFF"/>
              </a:buClr>
              <a:buSzPct val="70000"/>
              <a:buFontTx/>
              <a:buBlip>
                <a:blip r:embed="rId2"/>
              </a:buBlip>
              <a:defRPr>
                <a:gradFill>
                  <a:gsLst>
                    <a:gs pos="0">
                      <a:srgbClr val="FFFFFF"/>
                    </a:gs>
                    <a:gs pos="86000">
                      <a:srgbClr val="FFFFFF"/>
                    </a:gs>
                  </a:gsLst>
                  <a:lin ang="5400000" scaled="0"/>
                </a:gradFill>
              </a:defRPr>
            </a:lvl4pPr>
            <a:lvl5pPr marL="1941351" indent="-336522">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81" tIns="76189" rIns="152381" bIns="76189"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05936726"/>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777308561"/>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2295043109"/>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3108027973"/>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1293890573"/>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a:solidFill>
                  <a:srgbClr val="FFFFFF">
                    <a:alpha val="99000"/>
                  </a:srgbClr>
                </a:solidFill>
                <a:cs typeface="Arial" charset="0"/>
              </a:rPr>
              <a:t>© </a:t>
            </a:r>
            <a:r>
              <a:rPr lang="en-US" sz="700" smtClean="0">
                <a:solidFill>
                  <a:srgbClr val="FFFFFF">
                    <a:alpha val="99000"/>
                  </a:srgbClr>
                </a:solidFill>
                <a:cs typeface="Arial" charset="0"/>
              </a:rPr>
              <a:t>2011 Microsoft </a:t>
            </a:r>
            <a:r>
              <a:rPr lang="en-US" sz="70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smtClean="0">
                <a:solidFill>
                  <a:srgbClr val="FFFFFF">
                    <a:alpha val="99000"/>
                  </a:srgbClr>
                </a:solidFill>
                <a:cs typeface="Arial" charset="0"/>
              </a:rPr>
              <a:t>MICROSOFT </a:t>
            </a:r>
            <a:r>
              <a:rPr lang="en-US" sz="70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976268197"/>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526824123"/>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01536763"/>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780979785"/>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82759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8343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7998947"/>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2830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81229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14787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79388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68917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5027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75948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42925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03374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8"/>
            <a:ext cx="6485234"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08" y="5482006"/>
            <a:ext cx="6483096"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11386067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84" indent="-4031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28" indent="-3460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351" indent="-33652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27053912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67473138"/>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901952"/>
            <a:ext cx="6858000"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407256967"/>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25076989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1"/>
            <a:ext cx="2400418"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4720" y="3419856"/>
            <a:ext cx="694944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0"/>
            <a:ext cx="11146536"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6990769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47117657"/>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4539353"/>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27810483"/>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607746262"/>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14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48366845"/>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867433184"/>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53489147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6227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998015890"/>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89501429"/>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8192438"/>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8"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61861128"/>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1664240"/>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256863626"/>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35" indent="-460335">
              <a:buClr>
                <a:srgbClr val="FFFFFF"/>
              </a:buClr>
              <a:buSzPct val="70000"/>
              <a:buFontTx/>
              <a:buBlip>
                <a:blip r:embed="rId2"/>
              </a:buBlip>
              <a:defRPr>
                <a:gradFill>
                  <a:gsLst>
                    <a:gs pos="0">
                      <a:srgbClr val="FFFFFF"/>
                    </a:gs>
                    <a:gs pos="86000">
                      <a:srgbClr val="FFFFFF"/>
                    </a:gs>
                  </a:gsLst>
                  <a:lin ang="5400000" scaled="0"/>
                </a:gradFill>
              </a:defRPr>
            </a:lvl1pPr>
            <a:lvl2pPr marL="855593" indent="-395256">
              <a:buClr>
                <a:srgbClr val="FFFFFF"/>
              </a:buClr>
              <a:buSzPct val="70000"/>
              <a:buFontTx/>
              <a:buBlip>
                <a:blip r:embed="rId2"/>
              </a:buBlip>
              <a:defRPr>
                <a:gradFill>
                  <a:gsLst>
                    <a:gs pos="0">
                      <a:srgbClr val="FFFFFF"/>
                    </a:gs>
                    <a:gs pos="86000">
                      <a:srgbClr val="FFFFFF"/>
                    </a:gs>
                  </a:gsLst>
                  <a:lin ang="5400000" scaled="0"/>
                </a:gradFill>
              </a:defRPr>
            </a:lvl2pPr>
            <a:lvl3pPr marL="1258784" indent="-403191">
              <a:buClr>
                <a:srgbClr val="FFFFFF"/>
              </a:buClr>
              <a:buSzPct val="70000"/>
              <a:buFontTx/>
              <a:buBlip>
                <a:blip r:embed="rId2"/>
              </a:buBlip>
              <a:defRPr>
                <a:gradFill>
                  <a:gsLst>
                    <a:gs pos="0">
                      <a:srgbClr val="FFFFFF"/>
                    </a:gs>
                    <a:gs pos="86000">
                      <a:srgbClr val="FFFFFF"/>
                    </a:gs>
                  </a:gsLst>
                  <a:lin ang="5400000" scaled="0"/>
                </a:gradFill>
              </a:defRPr>
            </a:lvl3pPr>
            <a:lvl4pPr marL="1604828" indent="-346046">
              <a:buClr>
                <a:srgbClr val="FFFFFF"/>
              </a:buClr>
              <a:buSzPct val="70000"/>
              <a:buFontTx/>
              <a:buBlip>
                <a:blip r:embed="rId2"/>
              </a:buBlip>
              <a:defRPr>
                <a:gradFill>
                  <a:gsLst>
                    <a:gs pos="0">
                      <a:srgbClr val="FFFFFF"/>
                    </a:gs>
                    <a:gs pos="86000">
                      <a:srgbClr val="FFFFFF"/>
                    </a:gs>
                  </a:gsLst>
                  <a:lin ang="5400000" scaled="0"/>
                </a:gradFill>
              </a:defRPr>
            </a:lvl4pPr>
            <a:lvl5pPr marL="1941351" indent="-336522">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86547167"/>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68992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6620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65608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923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1275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147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22668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3259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28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17" indent="-342871">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71" indent="-342871">
              <a:spcBef>
                <a:spcPts val="0"/>
              </a:spcBef>
              <a:spcAft>
                <a:spcPts val="400"/>
              </a:spcAft>
              <a:buFont typeface="Arial" pitchFamily="34" charset="0"/>
              <a:buChar char="•"/>
              <a:defRPr/>
            </a:lvl5pPr>
            <a:lvl6pPr marL="1033376" indent="-342871">
              <a:buFont typeface="Arial" pitchFamily="34" charset="0"/>
              <a:buChar char="•"/>
              <a:defRPr sz="2400">
                <a:gradFill>
                  <a:gsLst>
                    <a:gs pos="0">
                      <a:srgbClr val="595959"/>
                    </a:gs>
                    <a:gs pos="86000">
                      <a:srgbClr val="595959"/>
                    </a:gs>
                  </a:gsLst>
                  <a:lin ang="5400000" scaled="0"/>
                </a:gradFill>
              </a:defRPr>
            </a:lvl6pPr>
            <a:lvl7pPr marL="1255608" indent="-225406">
              <a:defRPr>
                <a:gradFill>
                  <a:gsLst>
                    <a:gs pos="0">
                      <a:srgbClr val="595959"/>
                    </a:gs>
                    <a:gs pos="86000">
                      <a:srgbClr val="595959"/>
                    </a:gs>
                  </a:gsLst>
                  <a:lin ang="5400000" scaled="0"/>
                </a:gradFill>
              </a:defRPr>
            </a:lvl7pPr>
            <a:lvl8pPr marL="1487364" indent="-231755">
              <a:defRPr>
                <a:gradFill>
                  <a:gsLst>
                    <a:gs pos="0">
                      <a:srgbClr val="595959"/>
                    </a:gs>
                    <a:gs pos="86000">
                      <a:srgbClr val="595959"/>
                    </a:gs>
                  </a:gsLst>
                  <a:lin ang="5400000" scaled="0"/>
                </a:gradFill>
              </a:defRPr>
            </a:lvl8pPr>
          </a:lstStyle>
          <a:p>
            <a:pPr marL="346046" lvl="0" indent="-346046" algn="l" defTabSz="914287" rtl="0" eaLnBrk="1" latinLnBrk="0" hangingPunct="1">
              <a:lnSpc>
                <a:spcPct val="90000"/>
              </a:lnSpc>
              <a:spcBef>
                <a:spcPct val="20000"/>
              </a:spcBef>
              <a:buSzPct val="90000"/>
              <a:buFont typeface="Arial" pitchFamily="34" charset="0"/>
              <a:buChar char="•"/>
            </a:pPr>
            <a:r>
              <a:rPr lang="en-US" smtClean="0"/>
              <a:t>Click to edit Master text styles</a:t>
            </a:r>
          </a:p>
          <a:p>
            <a:pPr marL="346046" lvl="1" indent="-346046" algn="l" defTabSz="914287" rtl="0" eaLnBrk="1" latinLnBrk="0" hangingPunct="1">
              <a:lnSpc>
                <a:spcPct val="90000"/>
              </a:lnSpc>
              <a:spcBef>
                <a:spcPct val="20000"/>
              </a:spcBef>
              <a:buSzPct val="90000"/>
              <a:buFont typeface="Arial" pitchFamily="34" charset="0"/>
              <a:buChar char="•"/>
            </a:pPr>
            <a:r>
              <a:rPr lang="en-US" smtClean="0"/>
              <a:t>Second level</a:t>
            </a:r>
          </a:p>
          <a:p>
            <a:pPr marL="346046" lvl="2" indent="-346046" algn="l" defTabSz="914287" rtl="0" eaLnBrk="1" latinLnBrk="0" hangingPunct="1">
              <a:lnSpc>
                <a:spcPct val="90000"/>
              </a:lnSpc>
              <a:spcBef>
                <a:spcPct val="20000"/>
              </a:spcBef>
              <a:buSzPct val="90000"/>
              <a:buFont typeface="Arial" pitchFamily="34" charset="0"/>
              <a:buChar char="•"/>
            </a:pPr>
            <a:r>
              <a:rPr lang="en-US" smtClean="0"/>
              <a:t>Third level</a:t>
            </a:r>
          </a:p>
          <a:p>
            <a:pPr marL="346046" lvl="3" indent="-346046" algn="l" defTabSz="914287" rtl="0" eaLnBrk="1" latinLnBrk="0" hangingPunct="1">
              <a:lnSpc>
                <a:spcPct val="90000"/>
              </a:lnSpc>
              <a:spcBef>
                <a:spcPct val="20000"/>
              </a:spcBef>
              <a:buSzPct val="90000"/>
              <a:buFont typeface="Arial" pitchFamily="34" charset="0"/>
              <a:buChar char="•"/>
            </a:pPr>
            <a:r>
              <a:rPr lang="en-US" smtClean="0"/>
              <a:t>Fourth level</a:t>
            </a:r>
          </a:p>
          <a:p>
            <a:pPr marL="346046" lvl="4" indent="-346046" algn="l" defTabSz="91428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394342862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04792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6702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9"/>
            <a:ext cx="6485233"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0" y="5482007"/>
            <a:ext cx="6483097"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17186765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3487"/>
            <a:ext cx="6858000"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67502560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8" y="4343402"/>
            <a:ext cx="10237787"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6719686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2"/>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3" name="Subtitle 2"/>
          <p:cNvSpPr>
            <a:spLocks noGrp="1"/>
          </p:cNvSpPr>
          <p:nvPr>
            <p:ph type="subTitle" idx="1" hasCustomPrompt="1"/>
          </p:nvPr>
        </p:nvSpPr>
        <p:spPr>
          <a:xfrm>
            <a:off x="3474720" y="3419856"/>
            <a:ext cx="694944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6775643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8149704"/>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16250902"/>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29975600"/>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59425801"/>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61" indent="-45716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47" indent="-45716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81" indent="-34287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236" indent="-342871">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642" indent="-342871">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84" lvl="0" indent="-341284" algn="l" defTabSz="914287" rtl="0" eaLnBrk="1" latinLnBrk="0" hangingPunct="1">
              <a:lnSpc>
                <a:spcPct val="90000"/>
              </a:lnSpc>
              <a:spcBef>
                <a:spcPct val="20000"/>
              </a:spcBef>
              <a:buSzPct val="80000"/>
              <a:buFont typeface="Arial" pitchFamily="34" charset="0"/>
              <a:buChar char="•"/>
            </a:pPr>
            <a:r>
              <a:rPr lang="en-US" smtClean="0"/>
              <a:t>Click to edit Master text styles</a:t>
            </a:r>
          </a:p>
          <a:p>
            <a:pPr marL="341284" lvl="1" indent="-341284" algn="l" defTabSz="914287" rtl="0" eaLnBrk="1" latinLnBrk="0" hangingPunct="1">
              <a:lnSpc>
                <a:spcPct val="90000"/>
              </a:lnSpc>
              <a:spcBef>
                <a:spcPct val="20000"/>
              </a:spcBef>
              <a:buSzPct val="80000"/>
              <a:buFont typeface="Arial" pitchFamily="34" charset="0"/>
              <a:buChar char="•"/>
            </a:pPr>
            <a:r>
              <a:rPr lang="en-US" smtClean="0"/>
              <a:t>Second level</a:t>
            </a:r>
          </a:p>
          <a:p>
            <a:pPr marL="341284" lvl="2" indent="-341284" algn="l" defTabSz="914287" rtl="0" eaLnBrk="1" latinLnBrk="0" hangingPunct="1">
              <a:lnSpc>
                <a:spcPct val="90000"/>
              </a:lnSpc>
              <a:spcBef>
                <a:spcPct val="20000"/>
              </a:spcBef>
              <a:buSzPct val="80000"/>
              <a:buFont typeface="Arial" pitchFamily="34" charset="0"/>
              <a:buChar char="•"/>
            </a:pPr>
            <a:r>
              <a:rPr lang="en-US" smtClean="0"/>
              <a:t>Third level</a:t>
            </a:r>
          </a:p>
          <a:p>
            <a:pPr marL="341284" lvl="3" indent="-341284" algn="l" defTabSz="914287" rtl="0" eaLnBrk="1" latinLnBrk="0" hangingPunct="1">
              <a:lnSpc>
                <a:spcPct val="90000"/>
              </a:lnSpc>
              <a:spcBef>
                <a:spcPct val="20000"/>
              </a:spcBef>
              <a:buSzPct val="80000"/>
              <a:buFont typeface="Arial" pitchFamily="34" charset="0"/>
              <a:buChar char="•"/>
            </a:pPr>
            <a:r>
              <a:rPr lang="en-US" smtClean="0"/>
              <a:t>Fourth level</a:t>
            </a:r>
          </a:p>
          <a:p>
            <a:pPr marL="341284" lvl="4" indent="-341284" algn="l" defTabSz="91428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888977658"/>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2"/>
            <a:ext cx="5486400"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3931043088"/>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8"/>
            <a:ext cx="5484971"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559713374"/>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161812731"/>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73830413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98183737"/>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0090161"/>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8153510"/>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1637375"/>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673923507"/>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84" indent="-4031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28" indent="-3460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351" indent="-33652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395410756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8"/>
            <a:ext cx="5484971"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3914896200"/>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7"/>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9461984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7"/>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4650592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7"/>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54483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273498820"/>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17562893"/>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3869166"/>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6"/>
            <a:ext cx="4206240"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28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3606081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6"/>
            <a:ext cx="4206240"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28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260833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6"/>
            <a:ext cx="4206240"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28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3728379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2740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1653691197"/>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812771"/>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1786150"/>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7090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6473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07346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74571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24151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01182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8623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26531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3624699034"/>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42230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57451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071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9"/>
            <a:ext cx="6485233"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0" y="5482007"/>
            <a:ext cx="6483097"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4861583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3487"/>
            <a:ext cx="6858000"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686623314"/>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8" y="4343402"/>
            <a:ext cx="10237787"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2387394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2"/>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grpSp>
      <p:sp>
        <p:nvSpPr>
          <p:cNvPr id="3" name="Subtitle 2"/>
          <p:cNvSpPr>
            <a:spLocks noGrp="1"/>
          </p:cNvSpPr>
          <p:nvPr>
            <p:ph type="subTitle" idx="1" hasCustomPrompt="1"/>
          </p:nvPr>
        </p:nvSpPr>
        <p:spPr>
          <a:xfrm>
            <a:off x="3474720" y="3419856"/>
            <a:ext cx="694944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6610159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4158463"/>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55001470"/>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11301235"/>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3"/>
            <a:ext cx="6945312" cy="1241879"/>
          </a:xfrm>
        </p:spPr>
        <p:txBody>
          <a:bodyPr lIns="182864" tIns="182864" anchor="ctr" anchorCtr="0"/>
          <a:lstStyle>
            <a:lvl1pPr marL="574627" indent="-571452">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46" indent="-342871">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87" rtl="0" eaLnBrk="1" latinLnBrk="0" hangingPunct="1">
              <a:lnSpc>
                <a:spcPct val="90000"/>
              </a:lnSpc>
              <a:spcBef>
                <a:spcPts val="0"/>
              </a:spcBef>
              <a:spcAft>
                <a:spcPts val="900"/>
              </a:spcAft>
              <a:buSzPct val="80000"/>
            </a:pPr>
            <a:r>
              <a:rPr lang="en-US" dirty="0" smtClean="0"/>
              <a:t>Click to edit Master text styles</a:t>
            </a:r>
          </a:p>
          <a:p>
            <a:pPr marL="3175" lvl="1" indent="0" algn="l" defTabSz="914287"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9" tIns="41149" rIns="82299" bIns="41149" numCol="1" anchor="t" anchorCtr="0" compatLnSpc="1">
            <a:prstTxWarp prst="textNoShape">
              <a:avLst/>
            </a:prstTxWarp>
          </a:bodyPr>
          <a:lstStyle/>
          <a:p>
            <a:pPr lvl="0" defTabSz="1218885"/>
            <a:endParaRPr lang="en-US" sz="1600">
              <a:solidFill>
                <a:srgbClr val="292929"/>
              </a:solidFill>
            </a:endParaRPr>
          </a:p>
        </p:txBody>
      </p:sp>
    </p:spTree>
    <p:extLst>
      <p:ext uri="{BB962C8B-B14F-4D97-AF65-F5344CB8AC3E}">
        <p14:creationId xmlns:p14="http://schemas.microsoft.com/office/powerpoint/2010/main" val="627264530"/>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2420156227"/>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2"/>
            <a:ext cx="5486400"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886987782"/>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8"/>
            <a:ext cx="5484971"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673111836"/>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3587987712"/>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4001904898"/>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355134"/>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022543"/>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31235783"/>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33182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18118527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8"/>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1511077"/>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6" y="4612344"/>
            <a:ext cx="5454333" cy="1144929"/>
          </a:xfrm>
        </p:spPr>
        <p:txBody>
          <a:bodyPr/>
          <a:lstStyle>
            <a:lvl1pPr marL="0" indent="0">
              <a:buFont typeface="Arial" pitchFamily="34" charset="0"/>
              <a:buNone/>
              <a:defRPr sz="2400">
                <a:solidFill>
                  <a:schemeClr val="bg1">
                    <a:alpha val="98000"/>
                  </a:schemeClr>
                </a:solidFill>
                <a:latin typeface="+mj-lt"/>
              </a:defRPr>
            </a:lvl1pPr>
            <a:lvl2pPr marL="460335" indent="0">
              <a:buFont typeface="Arial" pitchFamily="34" charset="0"/>
              <a:buNone/>
              <a:defRPr/>
            </a:lvl2pPr>
            <a:lvl3pPr marL="855593" indent="0">
              <a:buFont typeface="Arial" pitchFamily="34" charset="0"/>
              <a:buNone/>
              <a:defRPr/>
            </a:lvl3pPr>
            <a:lvl4pPr marL="1258784" indent="0">
              <a:buFont typeface="Arial" pitchFamily="34" charset="0"/>
              <a:buNone/>
              <a:defRPr/>
            </a:lvl4pPr>
            <a:lvl5pPr marL="16048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4258885632"/>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84" indent="-4031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28" indent="-3460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351" indent="-33652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1794790714"/>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28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17" indent="-342871">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71" indent="-342871">
              <a:spcBef>
                <a:spcPts val="0"/>
              </a:spcBef>
              <a:spcAft>
                <a:spcPts val="400"/>
              </a:spcAft>
              <a:buFont typeface="Arial" pitchFamily="34" charset="0"/>
              <a:buChar char="•"/>
              <a:defRPr/>
            </a:lvl5pPr>
            <a:lvl6pPr marL="1033376" indent="-342871">
              <a:buFont typeface="Arial" pitchFamily="34" charset="0"/>
              <a:buChar char="•"/>
              <a:defRPr sz="2400">
                <a:gradFill>
                  <a:gsLst>
                    <a:gs pos="0">
                      <a:srgbClr val="595959"/>
                    </a:gs>
                    <a:gs pos="86000">
                      <a:srgbClr val="595959"/>
                    </a:gs>
                  </a:gsLst>
                  <a:lin ang="5400000" scaled="0"/>
                </a:gradFill>
              </a:defRPr>
            </a:lvl6pPr>
            <a:lvl7pPr marL="1255608" indent="-225406">
              <a:defRPr>
                <a:gradFill>
                  <a:gsLst>
                    <a:gs pos="0">
                      <a:srgbClr val="595959"/>
                    </a:gs>
                    <a:gs pos="86000">
                      <a:srgbClr val="595959"/>
                    </a:gs>
                  </a:gsLst>
                  <a:lin ang="5400000" scaled="0"/>
                </a:gradFill>
              </a:defRPr>
            </a:lvl7pPr>
            <a:lvl8pPr marL="1487364" indent="-231755">
              <a:defRPr>
                <a:gradFill>
                  <a:gsLst>
                    <a:gs pos="0">
                      <a:srgbClr val="595959"/>
                    </a:gs>
                    <a:gs pos="86000">
                      <a:srgbClr val="595959"/>
                    </a:gs>
                  </a:gsLst>
                  <a:lin ang="5400000" scaled="0"/>
                </a:gradFill>
              </a:defRPr>
            </a:lvl8pPr>
          </a:lstStyle>
          <a:p>
            <a:pPr marL="346046" lvl="0" indent="-346046" algn="l" defTabSz="914287" rtl="0" eaLnBrk="1" latinLnBrk="0" hangingPunct="1">
              <a:lnSpc>
                <a:spcPct val="90000"/>
              </a:lnSpc>
              <a:spcBef>
                <a:spcPct val="20000"/>
              </a:spcBef>
              <a:buSzPct val="90000"/>
              <a:buFont typeface="Arial" pitchFamily="34" charset="0"/>
              <a:buChar char="•"/>
            </a:pPr>
            <a:r>
              <a:rPr lang="en-US" smtClean="0"/>
              <a:t>Click to edit Master text styles</a:t>
            </a:r>
          </a:p>
          <a:p>
            <a:pPr marL="346046" lvl="1" indent="-346046" algn="l" defTabSz="914287" rtl="0" eaLnBrk="1" latinLnBrk="0" hangingPunct="1">
              <a:lnSpc>
                <a:spcPct val="90000"/>
              </a:lnSpc>
              <a:spcBef>
                <a:spcPct val="20000"/>
              </a:spcBef>
              <a:buSzPct val="90000"/>
              <a:buFont typeface="Arial" pitchFamily="34" charset="0"/>
              <a:buChar char="•"/>
            </a:pPr>
            <a:r>
              <a:rPr lang="en-US" smtClean="0"/>
              <a:t>Second level</a:t>
            </a:r>
          </a:p>
          <a:p>
            <a:pPr marL="346046" lvl="2" indent="-346046" algn="l" defTabSz="914287" rtl="0" eaLnBrk="1" latinLnBrk="0" hangingPunct="1">
              <a:lnSpc>
                <a:spcPct val="90000"/>
              </a:lnSpc>
              <a:spcBef>
                <a:spcPct val="20000"/>
              </a:spcBef>
              <a:buSzPct val="90000"/>
              <a:buFont typeface="Arial" pitchFamily="34" charset="0"/>
              <a:buChar char="•"/>
            </a:pPr>
            <a:r>
              <a:rPr lang="en-US" smtClean="0"/>
              <a:t>Third level</a:t>
            </a:r>
          </a:p>
          <a:p>
            <a:pPr marL="346046" lvl="3" indent="-346046" algn="l" defTabSz="914287" rtl="0" eaLnBrk="1" latinLnBrk="0" hangingPunct="1">
              <a:lnSpc>
                <a:spcPct val="90000"/>
              </a:lnSpc>
              <a:spcBef>
                <a:spcPct val="20000"/>
              </a:spcBef>
              <a:buSzPct val="90000"/>
              <a:buFont typeface="Arial" pitchFamily="34" charset="0"/>
              <a:buChar char="•"/>
            </a:pPr>
            <a:r>
              <a:rPr lang="en-US" smtClean="0"/>
              <a:t>Fourth level</a:t>
            </a:r>
          </a:p>
          <a:p>
            <a:pPr marL="346046" lvl="4" indent="-346046" algn="l" defTabSz="91428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306384279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61" indent="-45716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47" indent="-45716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81" indent="-34287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236" indent="-342871">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642" indent="-342871">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84" lvl="0" indent="-341284" algn="l" defTabSz="914287" rtl="0" eaLnBrk="1" latinLnBrk="0" hangingPunct="1">
              <a:lnSpc>
                <a:spcPct val="90000"/>
              </a:lnSpc>
              <a:spcBef>
                <a:spcPct val="20000"/>
              </a:spcBef>
              <a:buSzPct val="80000"/>
              <a:buFont typeface="Arial" pitchFamily="34" charset="0"/>
              <a:buChar char="•"/>
            </a:pPr>
            <a:r>
              <a:rPr lang="en-US" smtClean="0"/>
              <a:t>Click to edit Master text styles</a:t>
            </a:r>
          </a:p>
          <a:p>
            <a:pPr marL="341284" lvl="1" indent="-341284" algn="l" defTabSz="914287" rtl="0" eaLnBrk="1" latinLnBrk="0" hangingPunct="1">
              <a:lnSpc>
                <a:spcPct val="90000"/>
              </a:lnSpc>
              <a:spcBef>
                <a:spcPct val="20000"/>
              </a:spcBef>
              <a:buSzPct val="80000"/>
              <a:buFont typeface="Arial" pitchFamily="34" charset="0"/>
              <a:buChar char="•"/>
            </a:pPr>
            <a:r>
              <a:rPr lang="en-US" smtClean="0"/>
              <a:t>Second level</a:t>
            </a:r>
          </a:p>
          <a:p>
            <a:pPr marL="341284" lvl="2" indent="-341284" algn="l" defTabSz="914287" rtl="0" eaLnBrk="1" latinLnBrk="0" hangingPunct="1">
              <a:lnSpc>
                <a:spcPct val="90000"/>
              </a:lnSpc>
              <a:spcBef>
                <a:spcPct val="20000"/>
              </a:spcBef>
              <a:buSzPct val="80000"/>
              <a:buFont typeface="Arial" pitchFamily="34" charset="0"/>
              <a:buChar char="•"/>
            </a:pPr>
            <a:r>
              <a:rPr lang="en-US" smtClean="0"/>
              <a:t>Third level</a:t>
            </a:r>
          </a:p>
          <a:p>
            <a:pPr marL="341284" lvl="3" indent="-341284" algn="l" defTabSz="914287" rtl="0" eaLnBrk="1" latinLnBrk="0" hangingPunct="1">
              <a:lnSpc>
                <a:spcPct val="90000"/>
              </a:lnSpc>
              <a:spcBef>
                <a:spcPct val="20000"/>
              </a:spcBef>
              <a:buSzPct val="80000"/>
              <a:buFont typeface="Arial" pitchFamily="34" charset="0"/>
              <a:buChar char="•"/>
            </a:pPr>
            <a:r>
              <a:rPr lang="en-US" smtClean="0"/>
              <a:t>Fourth level</a:t>
            </a:r>
          </a:p>
          <a:p>
            <a:pPr marL="341284" lvl="4" indent="-341284" algn="l" defTabSz="91428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2340460771"/>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8"/>
            <a:ext cx="5484971"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1438419660"/>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2471043385"/>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1274209102"/>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3"/>
            <a:ext cx="6945312" cy="1241879"/>
          </a:xfrm>
        </p:spPr>
        <p:txBody>
          <a:bodyPr lIns="182864" tIns="182864" anchor="ctr" anchorCtr="0"/>
          <a:lstStyle>
            <a:lvl1pPr marL="574627" indent="-571452">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87" rtl="0" eaLnBrk="1" latinLnBrk="0" hangingPunct="1">
              <a:lnSpc>
                <a:spcPct val="90000"/>
              </a:lnSpc>
              <a:spcBef>
                <a:spcPts val="0"/>
              </a:spcBef>
              <a:spcAft>
                <a:spcPts val="900"/>
              </a:spcAft>
              <a:buSzPct val="80000"/>
            </a:pPr>
            <a:r>
              <a:rPr lang="en-US" smtClean="0"/>
              <a:t>Click to edit Master text styles</a:t>
            </a:r>
          </a:p>
          <a:p>
            <a:pPr marL="3175" lvl="1" indent="0" algn="l" defTabSz="914287"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9" tIns="41149" rIns="82299" bIns="41149" numCol="1" anchor="t" anchorCtr="0" compatLnSpc="1">
            <a:prstTxWarp prst="textNoShape">
              <a:avLst/>
            </a:prstTxWarp>
          </a:bodyPr>
          <a:lstStyle/>
          <a:p>
            <a:pPr defTabSz="1218885"/>
            <a:endParaRPr lang="en-US" sz="1600">
              <a:solidFill>
                <a:srgbClr val="292929"/>
              </a:solidFill>
            </a:endParaRPr>
          </a:p>
        </p:txBody>
      </p:sp>
    </p:spTree>
    <p:extLst>
      <p:ext uri="{BB962C8B-B14F-4D97-AF65-F5344CB8AC3E}">
        <p14:creationId xmlns:p14="http://schemas.microsoft.com/office/powerpoint/2010/main" val="323545886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8"/>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grpSp>
    </p:spTree>
    <p:extLst>
      <p:ext uri="{BB962C8B-B14F-4D97-AF65-F5344CB8AC3E}">
        <p14:creationId xmlns:p14="http://schemas.microsoft.com/office/powerpoint/2010/main" val="1872546563"/>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5"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2" tIns="45717" rIns="91432" bIns="45717" numCol="1" anchor="t" anchorCtr="0" compatLnSpc="1">
            <a:prstTxWarp prst="textNoShape">
              <a:avLst/>
            </a:prstTxWarp>
          </a:bodyPr>
          <a:lstStyle/>
          <a:p>
            <a:pPr defTabSz="1218885"/>
            <a:endParaRPr lang="en-US" sz="2400">
              <a:solidFill>
                <a:srgbClr val="292929"/>
              </a:solidFill>
            </a:endParaRPr>
          </a:p>
        </p:txBody>
      </p:sp>
    </p:spTree>
    <p:extLst>
      <p:ext uri="{BB962C8B-B14F-4D97-AF65-F5344CB8AC3E}">
        <p14:creationId xmlns:p14="http://schemas.microsoft.com/office/powerpoint/2010/main" val="3050387325"/>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6.xml"/><Relationship Id="rId13" Type="http://schemas.openxmlformats.org/officeDocument/2006/relationships/slideLayout" Target="../slideLayouts/slideLayout181.xml"/><Relationship Id="rId18" Type="http://schemas.openxmlformats.org/officeDocument/2006/relationships/slideLayout" Target="../slideLayouts/slideLayout186.xml"/><Relationship Id="rId3" Type="http://schemas.openxmlformats.org/officeDocument/2006/relationships/slideLayout" Target="../slideLayouts/slideLayout171.xml"/><Relationship Id="rId7" Type="http://schemas.openxmlformats.org/officeDocument/2006/relationships/slideLayout" Target="../slideLayouts/slideLayout175.xml"/><Relationship Id="rId12" Type="http://schemas.openxmlformats.org/officeDocument/2006/relationships/slideLayout" Target="../slideLayouts/slideLayout180.xml"/><Relationship Id="rId17" Type="http://schemas.openxmlformats.org/officeDocument/2006/relationships/slideLayout" Target="../slideLayouts/slideLayout185.xml"/><Relationship Id="rId2" Type="http://schemas.openxmlformats.org/officeDocument/2006/relationships/slideLayout" Target="../slideLayouts/slideLayout170.xml"/><Relationship Id="rId16" Type="http://schemas.openxmlformats.org/officeDocument/2006/relationships/slideLayout" Target="../slideLayouts/slideLayout184.xml"/><Relationship Id="rId20" Type="http://schemas.openxmlformats.org/officeDocument/2006/relationships/theme" Target="../theme/theme10.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5" Type="http://schemas.openxmlformats.org/officeDocument/2006/relationships/slideLayout" Target="../slideLayouts/slideLayout173.xml"/><Relationship Id="rId15" Type="http://schemas.openxmlformats.org/officeDocument/2006/relationships/slideLayout" Target="../slideLayouts/slideLayout183.xml"/><Relationship Id="rId10" Type="http://schemas.openxmlformats.org/officeDocument/2006/relationships/slideLayout" Target="../slideLayouts/slideLayout178.xml"/><Relationship Id="rId19" Type="http://schemas.openxmlformats.org/officeDocument/2006/relationships/slideLayout" Target="../slideLayouts/slideLayout187.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slideLayout" Target="../slideLayouts/slideLayout18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slideLayout" Target="../slideLayouts/slideLayout200.xml"/><Relationship Id="rId18" Type="http://schemas.openxmlformats.org/officeDocument/2006/relationships/slideLayout" Target="../slideLayouts/slideLayout205.xml"/><Relationship Id="rId26" Type="http://schemas.openxmlformats.org/officeDocument/2006/relationships/slideLayout" Target="../slideLayouts/slideLayout213.xml"/><Relationship Id="rId3" Type="http://schemas.openxmlformats.org/officeDocument/2006/relationships/slideLayout" Target="../slideLayouts/slideLayout190.xml"/><Relationship Id="rId21" Type="http://schemas.openxmlformats.org/officeDocument/2006/relationships/slideLayout" Target="../slideLayouts/slideLayout208.xml"/><Relationship Id="rId7" Type="http://schemas.openxmlformats.org/officeDocument/2006/relationships/slideLayout" Target="../slideLayouts/slideLayout194.xml"/><Relationship Id="rId12" Type="http://schemas.openxmlformats.org/officeDocument/2006/relationships/slideLayout" Target="../slideLayouts/slideLayout199.xml"/><Relationship Id="rId17" Type="http://schemas.openxmlformats.org/officeDocument/2006/relationships/slideLayout" Target="../slideLayouts/slideLayout204.xml"/><Relationship Id="rId25" Type="http://schemas.openxmlformats.org/officeDocument/2006/relationships/slideLayout" Target="../slideLayouts/slideLayout212.xml"/><Relationship Id="rId2" Type="http://schemas.openxmlformats.org/officeDocument/2006/relationships/slideLayout" Target="../slideLayouts/slideLayout189.xml"/><Relationship Id="rId16" Type="http://schemas.openxmlformats.org/officeDocument/2006/relationships/slideLayout" Target="../slideLayouts/slideLayout203.xml"/><Relationship Id="rId20" Type="http://schemas.openxmlformats.org/officeDocument/2006/relationships/slideLayout" Target="../slideLayouts/slideLayout207.xml"/><Relationship Id="rId29" Type="http://schemas.openxmlformats.org/officeDocument/2006/relationships/slideLayout" Target="../slideLayouts/slideLayout216.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24" Type="http://schemas.openxmlformats.org/officeDocument/2006/relationships/slideLayout" Target="../slideLayouts/slideLayout211.xml"/><Relationship Id="rId5" Type="http://schemas.openxmlformats.org/officeDocument/2006/relationships/slideLayout" Target="../slideLayouts/slideLayout192.xml"/><Relationship Id="rId15" Type="http://schemas.openxmlformats.org/officeDocument/2006/relationships/slideLayout" Target="../slideLayouts/slideLayout202.xml"/><Relationship Id="rId23" Type="http://schemas.openxmlformats.org/officeDocument/2006/relationships/slideLayout" Target="../slideLayouts/slideLayout210.xml"/><Relationship Id="rId28" Type="http://schemas.openxmlformats.org/officeDocument/2006/relationships/slideLayout" Target="../slideLayouts/slideLayout215.xml"/><Relationship Id="rId10" Type="http://schemas.openxmlformats.org/officeDocument/2006/relationships/slideLayout" Target="../slideLayouts/slideLayout197.xml"/><Relationship Id="rId19" Type="http://schemas.openxmlformats.org/officeDocument/2006/relationships/slideLayout" Target="../slideLayouts/slideLayout206.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 Id="rId22" Type="http://schemas.openxmlformats.org/officeDocument/2006/relationships/slideLayout" Target="../slideLayouts/slideLayout209.xml"/><Relationship Id="rId27" Type="http://schemas.openxmlformats.org/officeDocument/2006/relationships/slideLayout" Target="../slideLayouts/slideLayout214.xml"/><Relationship Id="rId30"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slideLayout" Target="../slideLayouts/slideLayout49.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4.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theme" Target="../theme/theme5.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theme" Target="../theme/theme6.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theme" Target="../theme/theme7.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3" Type="http://schemas.openxmlformats.org/officeDocument/2006/relationships/slideLayout" Target="../slideLayouts/slideLayout133.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theme" Target="../theme/theme8.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7.xml"/><Relationship Id="rId13" Type="http://schemas.openxmlformats.org/officeDocument/2006/relationships/slideLayout" Target="../slideLayouts/slideLayout162.xml"/><Relationship Id="rId18" Type="http://schemas.openxmlformats.org/officeDocument/2006/relationships/slideLayout" Target="../slideLayouts/slideLayout167.xml"/><Relationship Id="rId3" Type="http://schemas.openxmlformats.org/officeDocument/2006/relationships/slideLayout" Target="../slideLayouts/slideLayout152.xml"/><Relationship Id="rId21" Type="http://schemas.openxmlformats.org/officeDocument/2006/relationships/image" Target="../media/image4.png"/><Relationship Id="rId7" Type="http://schemas.openxmlformats.org/officeDocument/2006/relationships/slideLayout" Target="../slideLayouts/slideLayout156.xml"/><Relationship Id="rId12" Type="http://schemas.openxmlformats.org/officeDocument/2006/relationships/slideLayout" Target="../slideLayouts/slideLayout161.xml"/><Relationship Id="rId17" Type="http://schemas.openxmlformats.org/officeDocument/2006/relationships/slideLayout" Target="../slideLayouts/slideLayout166.xml"/><Relationship Id="rId2" Type="http://schemas.openxmlformats.org/officeDocument/2006/relationships/slideLayout" Target="../slideLayouts/slideLayout151.xml"/><Relationship Id="rId16" Type="http://schemas.openxmlformats.org/officeDocument/2006/relationships/slideLayout" Target="../slideLayouts/slideLayout165.xml"/><Relationship Id="rId20" Type="http://schemas.openxmlformats.org/officeDocument/2006/relationships/theme" Target="../theme/theme9.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5" Type="http://schemas.openxmlformats.org/officeDocument/2006/relationships/slideLayout" Target="../slideLayouts/slideLayout154.xml"/><Relationship Id="rId15" Type="http://schemas.openxmlformats.org/officeDocument/2006/relationships/slideLayout" Target="../slideLayouts/slideLayout164.xml"/><Relationship Id="rId10" Type="http://schemas.openxmlformats.org/officeDocument/2006/relationships/slideLayout" Target="../slideLayouts/slideLayout159.xml"/><Relationship Id="rId19" Type="http://schemas.openxmlformats.org/officeDocument/2006/relationships/slideLayout" Target="../slideLayouts/slideLayout168.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slideLayout" Target="../slideLayouts/slideLayout163.xml"/><Relationship Id="rId22" Type="http://schemas.microsoft.com/office/2007/relationships/hdphoto" Target="../media/hdphoto2.wdp"/></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4461029"/>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4069" r:id="rId19"/>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35" indent="-460335" algn="l" defTabSz="91428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93" indent="-395256" algn="l" defTabSz="91428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84" indent="-403191" algn="l" defTabSz="91428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28" indent="-346046" algn="l" defTabSz="91428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351" indent="-336522" algn="l" defTabSz="91428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5549084"/>
      </p:ext>
    </p:extLst>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 id="2147484032" r:id="rId12"/>
    <p:sldLayoutId id="2147484033" r:id="rId13"/>
    <p:sldLayoutId id="2147484034" r:id="rId14"/>
    <p:sldLayoutId id="2147484035" r:id="rId15"/>
    <p:sldLayoutId id="2147484036" r:id="rId16"/>
    <p:sldLayoutId id="2147484037" r:id="rId17"/>
    <p:sldLayoutId id="2147484038" r:id="rId18"/>
    <p:sldLayoutId id="2147484039"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153872"/>
      </p:ext>
    </p:extLst>
  </p:cSld>
  <p:clrMap bg1="lt1" tx1="dk1" bg2="lt2" tx2="dk2" accent1="accent1" accent2="accent2" accent3="accent3" accent4="accent4" accent5="accent5" accent6="accent6" hlink="hlink" folHlink="folHlink"/>
  <p:sldLayoutIdLst>
    <p:sldLayoutId id="2147484041" r:id="rId1"/>
    <p:sldLayoutId id="2147484042" r:id="rId2"/>
    <p:sldLayoutId id="2147484043" r:id="rId3"/>
    <p:sldLayoutId id="2147484044" r:id="rId4"/>
    <p:sldLayoutId id="2147484045" r:id="rId5"/>
    <p:sldLayoutId id="2147484046" r:id="rId6"/>
    <p:sldLayoutId id="2147484047" r:id="rId7"/>
    <p:sldLayoutId id="2147484048" r:id="rId8"/>
    <p:sldLayoutId id="2147484049" r:id="rId9"/>
    <p:sldLayoutId id="2147484050" r:id="rId10"/>
    <p:sldLayoutId id="2147484051" r:id="rId11"/>
    <p:sldLayoutId id="2147484052" r:id="rId12"/>
    <p:sldLayoutId id="2147484053" r:id="rId13"/>
    <p:sldLayoutId id="2147484054" r:id="rId14"/>
    <p:sldLayoutId id="2147484055" r:id="rId15"/>
    <p:sldLayoutId id="2147484056" r:id="rId16"/>
    <p:sldLayoutId id="2147484057" r:id="rId17"/>
    <p:sldLayoutId id="2147484058" r:id="rId18"/>
    <p:sldLayoutId id="2147484059" r:id="rId19"/>
    <p:sldLayoutId id="2147484060" r:id="rId20"/>
    <p:sldLayoutId id="2147484061" r:id="rId21"/>
    <p:sldLayoutId id="2147484062" r:id="rId22"/>
    <p:sldLayoutId id="2147484063" r:id="rId23"/>
    <p:sldLayoutId id="2147484064" r:id="rId24"/>
    <p:sldLayoutId id="2147484065" r:id="rId25"/>
    <p:sldLayoutId id="2147484066" r:id="rId26"/>
    <p:sldLayoutId id="2147484067" r:id="rId27"/>
    <p:sldLayoutId id="2147484068" r:id="rId28"/>
    <p:sldLayoutId id="2147484071" r:id="rId2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2" y="228603"/>
            <a:ext cx="11149015"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1"/>
            <a:ext cx="11149012" cy="1635832"/>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09574921"/>
      </p:ext>
    </p:extLst>
  </p:cSld>
  <p:clrMap bg1="lt1" tx1="dk1" bg2="lt2" tx2="dk2" accent1="accent1" accent2="accent2" accent3="accent3" accent4="accent4" accent5="accent5" accent6="accent6" hlink="hlink" folHlink="folHlink"/>
  <p:sldLayoutIdLst>
    <p:sldLayoutId id="2147483862" r:id="rId1"/>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287"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22" indent="-7937" algn="l" defTabSz="914287"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07" indent="-7937" algn="l" defTabSz="91428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3918" indent="7937" algn="l" defTabSz="91428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5929" indent="0" algn="l" defTabSz="91428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1"/>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41250604"/>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 id="2147483883" r:id="rId20"/>
    <p:sldLayoutId id="2147483884" r:id="rId21"/>
    <p:sldLayoutId id="2147483885" r:id="rId22"/>
    <p:sldLayoutId id="2147483886" r:id="rId23"/>
    <p:sldLayoutId id="2147483887" r:id="rId24"/>
    <p:sldLayoutId id="2147483888" r:id="rId25"/>
    <p:sldLayoutId id="2147483889" r:id="rId26"/>
    <p:sldLayoutId id="2147483890" r:id="rId27"/>
    <p:sldLayoutId id="2147483891" r:id="rId28"/>
    <p:sldLayoutId id="2147484070" r:id="rId29"/>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697" marR="0" indent="-339697" algn="l" defTabSz="91428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40" marR="0" indent="-233344" algn="l" defTabSz="91428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47"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798447" algn="l"/>
        </a:tabLst>
        <a:defRPr sz="2400" kern="1200" spc="0" baseline="0">
          <a:solidFill>
            <a:schemeClr val="tx1">
              <a:alpha val="99000"/>
            </a:schemeClr>
          </a:solidFill>
          <a:latin typeface="+mn-lt"/>
          <a:ea typeface="+mn-ea"/>
          <a:cs typeface="+mn-cs"/>
        </a:defRPr>
      </a:lvl3pPr>
      <a:lvl4pPr marL="1030202" marR="0" indent="-231755" algn="l" defTabSz="91428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08"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1255608" algn="l"/>
        </a:tabLst>
        <a:defRPr sz="2000" kern="1200" spc="0" baseline="0">
          <a:solidFill>
            <a:schemeClr val="tx1">
              <a:alpha val="99000"/>
            </a:schemeClr>
          </a:soli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1"/>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00968738"/>
      </p:ext>
    </p:extLst>
  </p:cSld>
  <p:clrMap bg1="dk1" tx1="lt1" bg2="dk2" tx2="lt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55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97" marR="0" indent="-339697" algn="l" defTabSz="91428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40" marR="0" indent="-233344" algn="l" defTabSz="91428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47"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798447" algn="l"/>
        </a:tabLst>
        <a:defRPr sz="2400" kern="1200" spc="0" baseline="0">
          <a:gradFill>
            <a:gsLst>
              <a:gs pos="1250">
                <a:schemeClr val="tx1"/>
              </a:gs>
              <a:gs pos="100000">
                <a:schemeClr val="tx1"/>
              </a:gs>
            </a:gsLst>
            <a:lin ang="5400000" scaled="0"/>
          </a:gradFill>
          <a:latin typeface="+mn-lt"/>
          <a:ea typeface="+mn-ea"/>
          <a:cs typeface="+mn-cs"/>
        </a:defRPr>
      </a:lvl3pPr>
      <a:lvl4pPr marL="1030202" marR="0" indent="-231755" algn="l" defTabSz="91428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08"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1255608" algn="l"/>
        </a:tabLst>
        <a:defRPr sz="2000" kern="1200" spc="0" baseline="0">
          <a:gradFill>
            <a:gsLst>
              <a:gs pos="1250">
                <a:schemeClr val="tx1"/>
              </a:gs>
              <a:gs pos="100000">
                <a:schemeClr val="tx1"/>
              </a:gs>
            </a:gsLst>
            <a:lin ang="5400000" scaled="0"/>
          </a:gra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1"/>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188070"/>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2" r:id="rId17"/>
    <p:sldLayoutId id="2147483923" r:id="rId18"/>
    <p:sldLayoutId id="2147483924" r:id="rId19"/>
    <p:sldLayoutId id="2147483925" r:id="rId20"/>
    <p:sldLayoutId id="2147483926" r:id="rId21"/>
    <p:sldLayoutId id="2147483927" r:id="rId22"/>
    <p:sldLayoutId id="2147483928" r:id="rId23"/>
    <p:sldLayoutId id="2147483929" r:id="rId24"/>
    <p:sldLayoutId id="2147483930" r:id="rId25"/>
    <p:sldLayoutId id="2147483931" r:id="rId26"/>
    <p:sldLayoutId id="2147483932" r:id="rId27"/>
    <p:sldLayoutId id="2147483933" r:id="rId28"/>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697" marR="0" indent="-339697" algn="l" defTabSz="91428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40" marR="0" indent="-233344" algn="l" defTabSz="91428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47"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798447" algn="l"/>
        </a:tabLst>
        <a:defRPr sz="2400" kern="1200" spc="0" baseline="0">
          <a:solidFill>
            <a:schemeClr val="tx1">
              <a:alpha val="99000"/>
            </a:schemeClr>
          </a:solidFill>
          <a:latin typeface="+mn-lt"/>
          <a:ea typeface="+mn-ea"/>
          <a:cs typeface="+mn-cs"/>
        </a:defRPr>
      </a:lvl3pPr>
      <a:lvl4pPr marL="1030202" marR="0" indent="-231755" algn="l" defTabSz="91428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08"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1255608" algn="l"/>
        </a:tabLst>
        <a:defRPr sz="2000" kern="1200" spc="0" baseline="0">
          <a:solidFill>
            <a:schemeClr val="tx1">
              <a:alpha val="99000"/>
            </a:schemeClr>
          </a:soli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23480472"/>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 id="2147483948" r:id="rId14"/>
    <p:sldLayoutId id="2147483949" r:id="rId15"/>
    <p:sldLayoutId id="2147483950" r:id="rId16"/>
    <p:sldLayoutId id="2147483951" r:id="rId17"/>
    <p:sldLayoutId id="2147483952" r:id="rId18"/>
    <p:sldLayoutId id="2147483953" r:id="rId19"/>
    <p:sldLayoutId id="2147483954" r:id="rId20"/>
    <p:sldLayoutId id="2147483955" r:id="rId21"/>
    <p:sldLayoutId id="2147483956" r:id="rId22"/>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35" indent="-460335" algn="l" defTabSz="91428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93" indent="-395256" algn="l" defTabSz="91428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84" indent="-403191" algn="l" defTabSz="91428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28" indent="-346046" algn="l" defTabSz="91428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351" indent="-336522" algn="l" defTabSz="91428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3"/>
            <a:ext cx="11149013" cy="99719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667397"/>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3312"/>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3971" r:id="rId12"/>
    <p:sldLayoutId id="2147483972" r:id="rId13"/>
    <p:sldLayoutId id="2147483973" r:id="rId14"/>
    <p:sldLayoutId id="2147483974" r:id="rId15"/>
    <p:sldLayoutId id="2147483975" r:id="rId16"/>
    <p:sldLayoutId id="2147483976" r:id="rId17"/>
    <p:sldLayoutId id="2147483977" r:id="rId18"/>
    <p:sldLayoutId id="2147483978" r:id="rId19"/>
  </p:sldLayoutIdLst>
  <p:transition>
    <p:fade/>
  </p:transition>
  <p:timing>
    <p:tnLst>
      <p:par>
        <p:cTn id="1" dur="indefinite" restart="never" nodeType="tmRoot"/>
      </p:par>
    </p:tnLst>
  </p:timing>
  <p:hf hdr="0" ftr="0" dt="0"/>
  <p:txStyles>
    <p:titleStyle>
      <a:lvl1pPr algn="l" defTabSz="1218431" rtl="0" eaLnBrk="1" latinLnBrk="0" hangingPunct="1">
        <a:lnSpc>
          <a:spcPct val="90000"/>
        </a:lnSpc>
        <a:spcBef>
          <a:spcPct val="0"/>
        </a:spcBef>
        <a:buNone/>
        <a:defRPr lang="en-US" sz="7200" b="0" kern="1200" cap="none" spc="-133"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613473" indent="-613473" algn="l" defTabSz="1218431" rtl="0" eaLnBrk="1" latinLnBrk="0" hangingPunct="1">
        <a:lnSpc>
          <a:spcPct val="90000"/>
        </a:lnSpc>
        <a:spcBef>
          <a:spcPct val="20000"/>
        </a:spcBef>
        <a:buSzPct val="80000"/>
        <a:buFont typeface="Arial" pitchFamily="34" charset="0"/>
        <a:buChar char="•"/>
        <a:defRPr sz="4300" kern="1200">
          <a:gradFill>
            <a:gsLst>
              <a:gs pos="0">
                <a:srgbClr val="595959"/>
              </a:gs>
              <a:gs pos="86000">
                <a:srgbClr val="595959"/>
              </a:gs>
            </a:gsLst>
            <a:lin ang="5400000" scaled="0"/>
          </a:gradFill>
          <a:latin typeface="+mn-lt"/>
          <a:ea typeface="+mn-ea"/>
          <a:cs typeface="+mn-cs"/>
        </a:defRPr>
      </a:lvl1pPr>
      <a:lvl2pPr marL="1140204" indent="-526738" algn="l" defTabSz="1218431" rtl="0" eaLnBrk="1" latinLnBrk="0" hangingPunct="1">
        <a:lnSpc>
          <a:spcPct val="90000"/>
        </a:lnSpc>
        <a:spcBef>
          <a:spcPct val="20000"/>
        </a:spcBef>
        <a:buSzPct val="80000"/>
        <a:buFont typeface="Arial" pitchFamily="34" charset="0"/>
        <a:buChar char="•"/>
        <a:defRPr sz="3700" kern="1200">
          <a:gradFill>
            <a:gsLst>
              <a:gs pos="0">
                <a:srgbClr val="595959"/>
              </a:gs>
              <a:gs pos="86000">
                <a:srgbClr val="595959"/>
              </a:gs>
            </a:gsLst>
            <a:lin ang="5400000" scaled="0"/>
          </a:gradFill>
          <a:latin typeface="+mn-lt"/>
          <a:ea typeface="+mn-ea"/>
          <a:cs typeface="+mn-cs"/>
        </a:defRPr>
      </a:lvl2pPr>
      <a:lvl3pPr marL="1677524" indent="-537314" algn="l" defTabSz="1218431"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3pPr>
      <a:lvl4pPr marL="2138683" indent="-461155" algn="l" defTabSz="1218431" rtl="0" eaLnBrk="1" latinLnBrk="0" hangingPunct="1">
        <a:lnSpc>
          <a:spcPct val="90000"/>
        </a:lnSpc>
        <a:spcBef>
          <a:spcPct val="20000"/>
        </a:spcBef>
        <a:buSzPct val="80000"/>
        <a:buFont typeface="Arial" pitchFamily="34" charset="0"/>
        <a:buChar char="•"/>
        <a:defRPr sz="2700" kern="1200">
          <a:gradFill>
            <a:gsLst>
              <a:gs pos="0">
                <a:srgbClr val="595959"/>
              </a:gs>
              <a:gs pos="86000">
                <a:srgbClr val="595959"/>
              </a:gs>
            </a:gsLst>
            <a:lin ang="5400000" scaled="0"/>
          </a:gradFill>
          <a:latin typeface="+mn-lt"/>
          <a:ea typeface="+mn-ea"/>
          <a:cs typeface="+mn-cs"/>
        </a:defRPr>
      </a:lvl4pPr>
      <a:lvl5pPr marL="2587151" indent="-448468" algn="l" defTabSz="1218431" rtl="0" eaLnBrk="1" latinLnBrk="0" hangingPunct="1">
        <a:lnSpc>
          <a:spcPct val="90000"/>
        </a:lnSpc>
        <a:spcBef>
          <a:spcPct val="20000"/>
        </a:spcBef>
        <a:buSzPct val="80000"/>
        <a:buFont typeface="Arial" pitchFamily="34" charset="0"/>
        <a:buChar char="•"/>
        <a:defRPr sz="2700" kern="1200">
          <a:gradFill>
            <a:gsLst>
              <a:gs pos="0">
                <a:srgbClr val="595959"/>
              </a:gs>
              <a:gs pos="86000">
                <a:srgbClr val="595959"/>
              </a:gs>
            </a:gsLst>
            <a:lin ang="5400000" scaled="0"/>
          </a:gradFill>
          <a:latin typeface="+mn-lt"/>
          <a:ea typeface="+mn-ea"/>
          <a:cs typeface="+mn-cs"/>
        </a:defRPr>
      </a:lvl5pPr>
      <a:lvl6pPr marL="3350679" indent="-304615" algn="l" defTabSz="1218431"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59898" indent="-304615" algn="l" defTabSz="1218431"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69111" indent="-304615" algn="l" defTabSz="1218431"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78327" indent="-304615" algn="l" defTabSz="1218431"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431" rtl="0" eaLnBrk="1" latinLnBrk="0" hangingPunct="1">
        <a:defRPr sz="2400" kern="1200">
          <a:solidFill>
            <a:schemeClr val="tx1"/>
          </a:solidFill>
          <a:latin typeface="+mn-lt"/>
          <a:ea typeface="+mn-ea"/>
          <a:cs typeface="+mn-cs"/>
        </a:defRPr>
      </a:lvl1pPr>
      <a:lvl2pPr marL="609216" algn="l" defTabSz="1218431" rtl="0" eaLnBrk="1" latinLnBrk="0" hangingPunct="1">
        <a:defRPr sz="2400" kern="1200">
          <a:solidFill>
            <a:schemeClr val="tx1"/>
          </a:solidFill>
          <a:latin typeface="+mn-lt"/>
          <a:ea typeface="+mn-ea"/>
          <a:cs typeface="+mn-cs"/>
        </a:defRPr>
      </a:lvl2pPr>
      <a:lvl3pPr marL="1218431" algn="l" defTabSz="1218431" rtl="0" eaLnBrk="1" latinLnBrk="0" hangingPunct="1">
        <a:defRPr sz="2400" kern="1200">
          <a:solidFill>
            <a:schemeClr val="tx1"/>
          </a:solidFill>
          <a:latin typeface="+mn-lt"/>
          <a:ea typeface="+mn-ea"/>
          <a:cs typeface="+mn-cs"/>
        </a:defRPr>
      </a:lvl3pPr>
      <a:lvl4pPr marL="1827647" algn="l" defTabSz="1218431" rtl="0" eaLnBrk="1" latinLnBrk="0" hangingPunct="1">
        <a:defRPr sz="2400" kern="1200">
          <a:solidFill>
            <a:schemeClr val="tx1"/>
          </a:solidFill>
          <a:latin typeface="+mn-lt"/>
          <a:ea typeface="+mn-ea"/>
          <a:cs typeface="+mn-cs"/>
        </a:defRPr>
      </a:lvl4pPr>
      <a:lvl5pPr marL="2436859" algn="l" defTabSz="1218431" rtl="0" eaLnBrk="1" latinLnBrk="0" hangingPunct="1">
        <a:defRPr sz="2400" kern="1200">
          <a:solidFill>
            <a:schemeClr val="tx1"/>
          </a:solidFill>
          <a:latin typeface="+mn-lt"/>
          <a:ea typeface="+mn-ea"/>
          <a:cs typeface="+mn-cs"/>
        </a:defRPr>
      </a:lvl5pPr>
      <a:lvl6pPr marL="3046066" algn="l" defTabSz="1218431" rtl="0" eaLnBrk="1" latinLnBrk="0" hangingPunct="1">
        <a:defRPr sz="2400" kern="1200">
          <a:solidFill>
            <a:schemeClr val="tx1"/>
          </a:solidFill>
          <a:latin typeface="+mn-lt"/>
          <a:ea typeface="+mn-ea"/>
          <a:cs typeface="+mn-cs"/>
        </a:defRPr>
      </a:lvl6pPr>
      <a:lvl7pPr marL="3655292" algn="l" defTabSz="1218431" rtl="0" eaLnBrk="1" latinLnBrk="0" hangingPunct="1">
        <a:defRPr sz="2400" kern="1200">
          <a:solidFill>
            <a:schemeClr val="tx1"/>
          </a:solidFill>
          <a:latin typeface="+mn-lt"/>
          <a:ea typeface="+mn-ea"/>
          <a:cs typeface="+mn-cs"/>
        </a:defRPr>
      </a:lvl7pPr>
      <a:lvl8pPr marL="4264504" algn="l" defTabSz="1218431" rtl="0" eaLnBrk="1" latinLnBrk="0" hangingPunct="1">
        <a:defRPr sz="2400" kern="1200">
          <a:solidFill>
            <a:schemeClr val="tx1"/>
          </a:solidFill>
          <a:latin typeface="+mn-lt"/>
          <a:ea typeface="+mn-ea"/>
          <a:cs typeface="+mn-cs"/>
        </a:defRPr>
      </a:lvl8pPr>
      <a:lvl9pPr marL="4873716" algn="l" defTabSz="1218431"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08542914"/>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 id="2147483991" r:id="rId12"/>
    <p:sldLayoutId id="2147483992" r:id="rId13"/>
    <p:sldLayoutId id="2147483993" r:id="rId14"/>
    <p:sldLayoutId id="2147483994" r:id="rId15"/>
    <p:sldLayoutId id="2147483995" r:id="rId16"/>
    <p:sldLayoutId id="2147483996" r:id="rId17"/>
    <p:sldLayoutId id="2147483997" r:id="rId18"/>
    <p:sldLayoutId id="2147483998" r:id="rId1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578" y="228601"/>
            <a:ext cx="11155679"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578" y="1463047"/>
            <a:ext cx="11155679"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21" cstate="print">
            <a:duotone>
              <a:prstClr val="black"/>
              <a:schemeClr val="tx2">
                <a:tint val="45000"/>
                <a:satMod val="400000"/>
              </a:schemeClr>
            </a:duotone>
            <a:extLst>
              <a:ext uri="{BEBA8EAE-BF5A-486C-A8C5-ECC9F3942E4B}">
                <a14:imgProps xmlns:a14="http://schemas.microsoft.com/office/drawing/2010/main">
                  <a14:imgLayer r:embed="rId22">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2006737019"/>
      </p:ext>
    </p:extLst>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 id="2147484005" r:id="rId5"/>
    <p:sldLayoutId id="2147484006" r:id="rId6"/>
    <p:sldLayoutId id="2147484007" r:id="rId7"/>
    <p:sldLayoutId id="2147484008" r:id="rId8"/>
    <p:sldLayoutId id="2147484009" r:id="rId9"/>
    <p:sldLayoutId id="2147484010" r:id="rId10"/>
    <p:sldLayoutId id="2147484011" r:id="rId11"/>
    <p:sldLayoutId id="2147484012" r:id="rId12"/>
    <p:sldLayoutId id="2147484013" r:id="rId13"/>
    <p:sldLayoutId id="2147484014" r:id="rId14"/>
    <p:sldLayoutId id="2147484015" r:id="rId15"/>
    <p:sldLayoutId id="2147484016" r:id="rId16"/>
    <p:sldLayoutId id="2147484017" r:id="rId17"/>
    <p:sldLayoutId id="2147484018" r:id="rId18"/>
    <p:sldLayoutId id="2147484019" r:id="rId19"/>
  </p:sldLayoutIdLst>
  <p:transition>
    <p:fade/>
  </p:transition>
  <p:timing>
    <p:tnLst>
      <p:par>
        <p:cTn id="1" dur="indefinite" restart="never" nodeType="tmRoot"/>
      </p:par>
    </p:tnLst>
  </p:timing>
  <p:txStyles>
    <p:titleStyle>
      <a:lvl1pPr algn="l" defTabSz="914173" rtl="0" eaLnBrk="1" latinLnBrk="0" hangingPunct="1">
        <a:lnSpc>
          <a:spcPct val="90000"/>
        </a:lnSpc>
        <a:spcBef>
          <a:spcPct val="0"/>
        </a:spcBef>
        <a:buNone/>
        <a:defRPr lang="en-US" sz="55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414" indent="-344414" algn="l" defTabSz="91417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521" indent="-341242" algn="l" defTabSz="91417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628" indent="-344414" algn="l" defTabSz="91417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5729" indent="-346002" algn="l" defTabSz="91417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2834" indent="-336480" algn="l" defTabSz="91417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3979" indent="-228544" algn="l" defTabSz="91417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61" indent="-228544" algn="l" defTabSz="91417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49" indent="-228544" algn="l" defTabSz="91417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35" indent="-228544" algn="l" defTabSz="91417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73" rtl="0" eaLnBrk="1" latinLnBrk="0" hangingPunct="1">
        <a:defRPr sz="1900" kern="1200">
          <a:solidFill>
            <a:schemeClr val="tx1"/>
          </a:solidFill>
          <a:latin typeface="+mn-lt"/>
          <a:ea typeface="+mn-ea"/>
          <a:cs typeface="+mn-cs"/>
        </a:defRPr>
      </a:lvl1pPr>
      <a:lvl2pPr marL="457085" algn="l" defTabSz="914173" rtl="0" eaLnBrk="1" latinLnBrk="0" hangingPunct="1">
        <a:defRPr sz="1900" kern="1200">
          <a:solidFill>
            <a:schemeClr val="tx1"/>
          </a:solidFill>
          <a:latin typeface="+mn-lt"/>
          <a:ea typeface="+mn-ea"/>
          <a:cs typeface="+mn-cs"/>
        </a:defRPr>
      </a:lvl2pPr>
      <a:lvl3pPr marL="914173" algn="l" defTabSz="914173" rtl="0" eaLnBrk="1" latinLnBrk="0" hangingPunct="1">
        <a:defRPr sz="1900" kern="1200">
          <a:solidFill>
            <a:schemeClr val="tx1"/>
          </a:solidFill>
          <a:latin typeface="+mn-lt"/>
          <a:ea typeface="+mn-ea"/>
          <a:cs typeface="+mn-cs"/>
        </a:defRPr>
      </a:lvl3pPr>
      <a:lvl4pPr marL="1371259" algn="l" defTabSz="914173" rtl="0" eaLnBrk="1" latinLnBrk="0" hangingPunct="1">
        <a:defRPr sz="1900" kern="1200">
          <a:solidFill>
            <a:schemeClr val="tx1"/>
          </a:solidFill>
          <a:latin typeface="+mn-lt"/>
          <a:ea typeface="+mn-ea"/>
          <a:cs typeface="+mn-cs"/>
        </a:defRPr>
      </a:lvl4pPr>
      <a:lvl5pPr marL="1828347" algn="l" defTabSz="914173" rtl="0" eaLnBrk="1" latinLnBrk="0" hangingPunct="1">
        <a:defRPr sz="1900" kern="1200">
          <a:solidFill>
            <a:schemeClr val="tx1"/>
          </a:solidFill>
          <a:latin typeface="+mn-lt"/>
          <a:ea typeface="+mn-ea"/>
          <a:cs typeface="+mn-cs"/>
        </a:defRPr>
      </a:lvl5pPr>
      <a:lvl6pPr marL="2285429" algn="l" defTabSz="914173" rtl="0" eaLnBrk="1" latinLnBrk="0" hangingPunct="1">
        <a:defRPr sz="1900" kern="1200">
          <a:solidFill>
            <a:schemeClr val="tx1"/>
          </a:solidFill>
          <a:latin typeface="+mn-lt"/>
          <a:ea typeface="+mn-ea"/>
          <a:cs typeface="+mn-cs"/>
        </a:defRPr>
      </a:lvl6pPr>
      <a:lvl7pPr marL="2742519" algn="l" defTabSz="914173" rtl="0" eaLnBrk="1" latinLnBrk="0" hangingPunct="1">
        <a:defRPr sz="1900" kern="1200">
          <a:solidFill>
            <a:schemeClr val="tx1"/>
          </a:solidFill>
          <a:latin typeface="+mn-lt"/>
          <a:ea typeface="+mn-ea"/>
          <a:cs typeface="+mn-cs"/>
        </a:defRPr>
      </a:lvl7pPr>
      <a:lvl8pPr marL="3199605" algn="l" defTabSz="914173" rtl="0" eaLnBrk="1" latinLnBrk="0" hangingPunct="1">
        <a:defRPr sz="1900" kern="1200">
          <a:solidFill>
            <a:schemeClr val="tx1"/>
          </a:solidFill>
          <a:latin typeface="+mn-lt"/>
          <a:ea typeface="+mn-ea"/>
          <a:cs typeface="+mn-cs"/>
        </a:defRPr>
      </a:lvl8pPr>
      <a:lvl9pPr marL="3656692" algn="l" defTabSz="914173"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9.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117.xml"/><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image" Target="../media/image31.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image" Target="../media/image30.png"/><Relationship Id="rId5" Type="http://schemas.openxmlformats.org/officeDocument/2006/relationships/tags" Target="../tags/tag12.xml"/><Relationship Id="rId10" Type="http://schemas.openxmlformats.org/officeDocument/2006/relationships/image" Target="../media/image29.png"/><Relationship Id="rId4" Type="http://schemas.openxmlformats.org/officeDocument/2006/relationships/tags" Target="../tags/tag11.xml"/><Relationship Id="rId9"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hyperlink" Target="http://www.windowsazure.com/mobile" TargetMode="External"/><Relationship Id="rId2" Type="http://schemas.openxmlformats.org/officeDocument/2006/relationships/notesSlide" Target="../notesSlides/notesSlide22.xml"/><Relationship Id="rId1" Type="http://schemas.openxmlformats.org/officeDocument/2006/relationships/slideLayout" Target="../slideLayouts/slideLayout117.xml"/><Relationship Id="rId5" Type="http://schemas.openxmlformats.org/officeDocument/2006/relationships/hyperlink" Target="http://chrisrisner.com/" TargetMode="External"/><Relationship Id="rId4" Type="http://schemas.openxmlformats.org/officeDocument/2006/relationships/hyperlink" Target="http://bit.ly/Q3Aq6G"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WindowsAzure-TrainingKit/Demo-Windows8AndMobileServices" TargetMode="External"/><Relationship Id="rId2" Type="http://schemas.openxmlformats.org/officeDocument/2006/relationships/notesSlide" Target="../notesSlides/notesSlide3.xml"/><Relationship Id="rId1" Type="http://schemas.openxmlformats.org/officeDocument/2006/relationships/slideLayout" Target="../slideLayouts/slideLayout216.xml"/><Relationship Id="rId4" Type="http://schemas.openxmlformats.org/officeDocument/2006/relationships/hyperlink" Target="http://go.microsoft.com/fwlink/?LinkID=267130&amp;clcid=0x409"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117.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3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30.png"/><Relationship Id="rId5" Type="http://schemas.openxmlformats.org/officeDocument/2006/relationships/tags" Target="../tags/tag5.xml"/><Relationship Id="rId10" Type="http://schemas.openxmlformats.org/officeDocument/2006/relationships/image" Target="../media/image29.png"/><Relationship Id="rId4" Type="http://schemas.openxmlformats.org/officeDocument/2006/relationships/tags" Target="../tags/tag4.xml"/><Relationship Id="rId9"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859890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Logic</a:t>
            </a:r>
            <a:endParaRPr lang="en-US" dirty="0"/>
          </a:p>
        </p:txBody>
      </p:sp>
      <p:sp>
        <p:nvSpPr>
          <p:cNvPr id="3" name="Text Placeholder 2"/>
          <p:cNvSpPr>
            <a:spLocks noGrp="1"/>
          </p:cNvSpPr>
          <p:nvPr>
            <p:ph type="body" sz="quarter" idx="10"/>
          </p:nvPr>
        </p:nvSpPr>
        <p:spPr>
          <a:xfrm>
            <a:off x="519113" y="1447802"/>
            <a:ext cx="11669712" cy="8586966"/>
          </a:xfrm>
        </p:spPr>
        <p:txBody>
          <a:bodyPr/>
          <a:lstStyle/>
          <a:p>
            <a:r>
              <a:rPr lang="en-US" spc="-71" dirty="0">
                <a:solidFill>
                  <a:schemeClr val="tx1"/>
                </a:solidFill>
              </a:rPr>
              <a:t>Supported Modules + </a:t>
            </a:r>
            <a:r>
              <a:rPr lang="en-US" spc="-71" dirty="0" err="1">
                <a:solidFill>
                  <a:schemeClr val="tx1"/>
                </a:solidFill>
              </a:rPr>
              <a:t>Globals</a:t>
            </a:r>
            <a:endParaRPr lang="en-US" spc="-71" dirty="0">
              <a:solidFill>
                <a:schemeClr val="tx1"/>
              </a:solidFill>
            </a:endParaRPr>
          </a:p>
          <a:p>
            <a:r>
              <a:rPr lang="en-US" spc="-71" dirty="0">
                <a:solidFill>
                  <a:schemeClr val="tx1"/>
                </a:solidFill>
              </a:rPr>
              <a:t>	</a:t>
            </a:r>
            <a:r>
              <a:rPr lang="en-US" spc="-71" dirty="0" err="1" smtClean="0">
                <a:solidFill>
                  <a:schemeClr val="tx1"/>
                </a:solidFill>
              </a:rPr>
              <a:t>mssql</a:t>
            </a:r>
            <a:endParaRPr lang="en-US" spc="-71" dirty="0" smtClean="0">
              <a:solidFill>
                <a:schemeClr val="tx1"/>
              </a:solidFill>
            </a:endParaRPr>
          </a:p>
          <a:p>
            <a:r>
              <a:rPr lang="en-US" spc="-71" dirty="0">
                <a:solidFill>
                  <a:schemeClr val="tx1"/>
                </a:solidFill>
              </a:rPr>
              <a:t>	</a:t>
            </a:r>
            <a:r>
              <a:rPr lang="en-US" spc="-71" dirty="0" smtClean="0">
                <a:solidFill>
                  <a:schemeClr val="tx1"/>
                </a:solidFill>
              </a:rPr>
              <a:t>request</a:t>
            </a:r>
          </a:p>
          <a:p>
            <a:r>
              <a:rPr lang="en-US" spc="-71" dirty="0">
                <a:solidFill>
                  <a:schemeClr val="tx1"/>
                </a:solidFill>
              </a:rPr>
              <a:t>	</a:t>
            </a:r>
            <a:r>
              <a:rPr lang="en-US" spc="-71" dirty="0" smtClean="0">
                <a:solidFill>
                  <a:schemeClr val="tx1"/>
                </a:solidFill>
              </a:rPr>
              <a:t>console</a:t>
            </a:r>
            <a:endParaRPr lang="en-US" spc="-71" dirty="0">
              <a:solidFill>
                <a:schemeClr val="tx1"/>
              </a:solidFill>
            </a:endParaRPr>
          </a:p>
          <a:p>
            <a:r>
              <a:rPr lang="en-US" spc="-71" dirty="0">
                <a:solidFill>
                  <a:schemeClr val="tx1"/>
                </a:solidFill>
              </a:rPr>
              <a:t>	push</a:t>
            </a:r>
          </a:p>
          <a:p>
            <a:r>
              <a:rPr lang="en-US" spc="-71" dirty="0">
                <a:solidFill>
                  <a:schemeClr val="tx1"/>
                </a:solidFill>
              </a:rPr>
              <a:t>	</a:t>
            </a:r>
            <a:r>
              <a:rPr lang="en-US" spc="-71" dirty="0" smtClean="0">
                <a:solidFill>
                  <a:schemeClr val="tx1"/>
                </a:solidFill>
              </a:rPr>
              <a:t>tables</a:t>
            </a:r>
            <a:endParaRPr lang="en-US" spc="-71" dirty="0">
              <a:solidFill>
                <a:schemeClr val="tx1"/>
              </a:solidFill>
            </a:endParaRPr>
          </a:p>
          <a:p>
            <a:r>
              <a:rPr lang="en-US" spc="-71" dirty="0">
                <a:solidFill>
                  <a:schemeClr val="tx1"/>
                </a:solidFill>
              </a:rPr>
              <a:t>	</a:t>
            </a:r>
            <a:r>
              <a:rPr lang="en-US" spc="-71" dirty="0" err="1">
                <a:solidFill>
                  <a:schemeClr val="tx1"/>
                </a:solidFill>
              </a:rPr>
              <a:t>statusCodes</a:t>
            </a:r>
            <a:endParaRPr lang="en-US" spc="-71" dirty="0">
              <a:solidFill>
                <a:schemeClr val="tx1"/>
              </a:solidFill>
            </a:endParaRPr>
          </a:p>
          <a:p>
            <a:endParaRPr lang="en-US" spc="-71" dirty="0">
              <a:solidFill>
                <a:schemeClr val="tx1"/>
              </a:solidFill>
            </a:endParaRPr>
          </a:p>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sp>
        <p:nvSpPr>
          <p:cNvPr id="7" name="Rectangle 6"/>
          <p:cNvSpPr/>
          <p:nvPr/>
        </p:nvSpPr>
        <p:spPr>
          <a:xfrm>
            <a:off x="4310130" y="2636641"/>
            <a:ext cx="7615707" cy="2677656"/>
          </a:xfrm>
          <a:prstGeom prst="rect">
            <a:avLst/>
          </a:prstGeom>
          <a:solidFill>
            <a:schemeClr val="bg2"/>
          </a:solidFill>
        </p:spPr>
        <p:txBody>
          <a:bodyPr wrap="square">
            <a:spAutoFit/>
          </a:bodyPr>
          <a:lstStyle/>
          <a:p>
            <a:r>
              <a:rPr lang="en-US" sz="2800" dirty="0" err="1">
                <a:solidFill>
                  <a:srgbClr val="000000"/>
                </a:solidFill>
              </a:rPr>
              <a:t>mssql.query</a:t>
            </a:r>
            <a:r>
              <a:rPr lang="en-US" sz="2800" dirty="0">
                <a:solidFill>
                  <a:srgbClr val="000000"/>
                </a:solidFill>
              </a:rPr>
              <a:t>(</a:t>
            </a:r>
            <a:r>
              <a:rPr lang="en-US" sz="2800" dirty="0">
                <a:solidFill>
                  <a:srgbClr val="A31515"/>
                </a:solidFill>
              </a:rPr>
              <a:t>'select top 1 * from </a:t>
            </a:r>
            <a:r>
              <a:rPr lang="en-US" sz="2800" dirty="0" err="1">
                <a:solidFill>
                  <a:srgbClr val="A31515"/>
                </a:solidFill>
              </a:rPr>
              <a:t>statusupdates</a:t>
            </a:r>
            <a:r>
              <a:rPr lang="en-US" sz="2800" dirty="0">
                <a:solidFill>
                  <a:srgbClr val="A31515"/>
                </a:solidFill>
              </a:rPr>
              <a:t>'</a:t>
            </a:r>
            <a:r>
              <a:rPr lang="en-US" sz="2800" dirty="0">
                <a:solidFill>
                  <a:srgbClr val="000000"/>
                </a:solidFill>
              </a:rPr>
              <a:t>, </a:t>
            </a:r>
            <a:r>
              <a:rPr lang="en-US" sz="2800" dirty="0" smtClean="0">
                <a:solidFill>
                  <a:srgbClr val="000000"/>
                </a:solidFill>
              </a:rPr>
              <a:t>	{ </a:t>
            </a:r>
            <a:r>
              <a:rPr lang="en-US" sz="2800" dirty="0">
                <a:solidFill>
                  <a:srgbClr val="000000"/>
                </a:solidFill>
              </a:rPr>
              <a:t>success: </a:t>
            </a:r>
            <a:r>
              <a:rPr lang="en-US" sz="2800" dirty="0">
                <a:solidFill>
                  <a:srgbClr val="0000FF"/>
                </a:solidFill>
              </a:rPr>
              <a:t>function</a:t>
            </a:r>
            <a:r>
              <a:rPr lang="en-US" sz="2800" dirty="0">
                <a:solidFill>
                  <a:srgbClr val="000000"/>
                </a:solidFill>
              </a:rPr>
              <a:t>(results) { </a:t>
            </a:r>
            <a:r>
              <a:rPr lang="en-US" sz="2800" dirty="0" smtClean="0">
                <a:solidFill>
                  <a:srgbClr val="000000"/>
                </a:solidFill>
              </a:rPr>
              <a:t>					console.log(results</a:t>
            </a:r>
            <a:r>
              <a:rPr lang="en-US" sz="2800" dirty="0">
                <a:solidFill>
                  <a:srgbClr val="000000"/>
                </a:solidFill>
              </a:rPr>
              <a:t>); </a:t>
            </a:r>
            <a:endParaRPr lang="en-US" sz="2800" dirty="0" smtClean="0">
              <a:solidFill>
                <a:srgbClr val="000000"/>
              </a:solidFill>
            </a:endParaRPr>
          </a:p>
          <a:p>
            <a:r>
              <a:rPr lang="en-US" sz="2800" dirty="0">
                <a:solidFill>
                  <a:srgbClr val="000000"/>
                </a:solidFill>
              </a:rPr>
              <a:t>	</a:t>
            </a:r>
            <a:r>
              <a:rPr lang="en-US" sz="2800" dirty="0" smtClean="0">
                <a:solidFill>
                  <a:srgbClr val="000000"/>
                </a:solidFill>
              </a:rPr>
              <a:t>	} </a:t>
            </a:r>
          </a:p>
          <a:p>
            <a:r>
              <a:rPr lang="en-US" sz="2800" dirty="0">
                <a:solidFill>
                  <a:srgbClr val="000000"/>
                </a:solidFill>
              </a:rPr>
              <a:t>	</a:t>
            </a:r>
            <a:r>
              <a:rPr lang="en-US" sz="2800" dirty="0" smtClean="0">
                <a:solidFill>
                  <a:srgbClr val="000000"/>
                </a:solidFill>
              </a:rPr>
              <a:t>}</a:t>
            </a:r>
          </a:p>
          <a:p>
            <a:r>
              <a:rPr lang="en-US" sz="2800" dirty="0" smtClean="0">
                <a:solidFill>
                  <a:srgbClr val="000000"/>
                </a:solidFill>
              </a:rPr>
              <a:t>); </a:t>
            </a:r>
            <a:endParaRPr lang="en-US" sz="2800" dirty="0">
              <a:solidFill>
                <a:srgbClr val="292929"/>
              </a:solidFill>
            </a:endParaRPr>
          </a:p>
        </p:txBody>
      </p:sp>
    </p:spTree>
    <p:extLst>
      <p:ext uri="{BB962C8B-B14F-4D97-AF65-F5344CB8AC3E}">
        <p14:creationId xmlns:p14="http://schemas.microsoft.com/office/powerpoint/2010/main" val="20180048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 to SQL type mappings</a:t>
            </a:r>
            <a:endParaRPr lang="en-US" dirty="0"/>
          </a:p>
        </p:txBody>
      </p:sp>
      <p:sp>
        <p:nvSpPr>
          <p:cNvPr id="3" name="Text Placeholder 2"/>
          <p:cNvSpPr>
            <a:spLocks noGrp="1"/>
          </p:cNvSpPr>
          <p:nvPr>
            <p:ph type="body" sz="quarter" idx="10"/>
          </p:nvPr>
        </p:nvSpPr>
        <p:spPr>
          <a:xfrm>
            <a:off x="519113" y="1447801"/>
            <a:ext cx="11669712" cy="3231654"/>
          </a:xfrm>
        </p:spPr>
        <p:txBody>
          <a:bodyPr/>
          <a:lstStyle/>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648437883"/>
              </p:ext>
            </p:extLst>
          </p:nvPr>
        </p:nvGraphicFramePr>
        <p:xfrm>
          <a:off x="960120" y="1584962"/>
          <a:ext cx="10393679" cy="3339588"/>
        </p:xfrm>
        <a:graphic>
          <a:graphicData uri="http://schemas.openxmlformats.org/drawingml/2006/table">
            <a:tbl>
              <a:tblPr firstRow="1" firstCol="1" bandRow="1">
                <a:tableStyleId>{68D230F3-CF80-4859-8CE7-A43EE81993B5}</a:tableStyleId>
              </a:tblPr>
              <a:tblGrid>
                <a:gridCol w="4602480"/>
                <a:gridCol w="5791199"/>
              </a:tblGrid>
              <a:tr h="472438">
                <a:tc>
                  <a:txBody>
                    <a:bodyPr/>
                    <a:lstStyle/>
                    <a:p>
                      <a:pPr marL="0" marR="0">
                        <a:spcBef>
                          <a:spcPts val="0"/>
                        </a:spcBef>
                        <a:spcAft>
                          <a:spcPts val="0"/>
                        </a:spcAft>
                      </a:pPr>
                      <a:r>
                        <a:rPr lang="en-US" sz="2800" b="1" dirty="0">
                          <a:effectLst/>
                        </a:rPr>
                        <a:t>JSON Value</a:t>
                      </a:r>
                      <a:endParaRPr lang="en-US" sz="2800" b="1"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a:effectLst/>
                        </a:rPr>
                        <a:t>T-SQL Type</a:t>
                      </a:r>
                      <a:endParaRPr lang="en-US" sz="2800">
                        <a:effectLst/>
                        <a:latin typeface="Calibri"/>
                        <a:ea typeface="Calibri"/>
                        <a:cs typeface="Times New Roman"/>
                      </a:endParaRPr>
                    </a:p>
                  </a:txBody>
                  <a:tcPr marL="50800" marR="50800" marT="50800" marB="50800"/>
                </a:tc>
              </a:tr>
              <a:tr h="465330">
                <a:tc>
                  <a:txBody>
                    <a:bodyPr/>
                    <a:lstStyle/>
                    <a:p>
                      <a:pPr marL="0" marR="0">
                        <a:spcBef>
                          <a:spcPts val="0"/>
                        </a:spcBef>
                        <a:spcAft>
                          <a:spcPts val="0"/>
                        </a:spcAft>
                      </a:pPr>
                      <a:r>
                        <a:rPr lang="en-US" sz="2800" b="0" dirty="0">
                          <a:effectLst/>
                        </a:rPr>
                        <a:t>Numeric values (integer, decimal, floating point)</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dirty="0" smtClean="0">
                          <a:effectLst/>
                        </a:rPr>
                        <a:t>Float</a:t>
                      </a:r>
                      <a:endParaRPr lang="en-US" sz="2800" dirty="0">
                        <a:solidFill>
                          <a:srgbClr val="FF0000"/>
                        </a:solidFill>
                        <a:effectLst/>
                        <a:latin typeface="Calibri"/>
                        <a:ea typeface="Calibri"/>
                        <a:cs typeface="Times New Roman"/>
                      </a:endParaRPr>
                    </a:p>
                  </a:txBody>
                  <a:tcPr marL="50800" marR="50800" marT="50800" marB="50800"/>
                </a:tc>
              </a:tr>
              <a:tr h="388110">
                <a:tc>
                  <a:txBody>
                    <a:bodyPr/>
                    <a:lstStyle/>
                    <a:p>
                      <a:pPr marL="0" marR="0">
                        <a:spcBef>
                          <a:spcPts val="0"/>
                        </a:spcBef>
                        <a:spcAft>
                          <a:spcPts val="0"/>
                        </a:spcAft>
                      </a:pPr>
                      <a:r>
                        <a:rPr lang="en-US" sz="2800" b="0" dirty="0">
                          <a:effectLst/>
                        </a:rPr>
                        <a:t>Boolean </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a:effectLst/>
                        </a:rPr>
                        <a:t>Bit</a:t>
                      </a:r>
                      <a:endParaRPr lang="en-US" sz="2800">
                        <a:solidFill>
                          <a:srgbClr val="FF0000"/>
                        </a:solidFill>
                        <a:effectLst/>
                        <a:latin typeface="Calibri"/>
                        <a:ea typeface="Calibri"/>
                        <a:cs typeface="Times New Roman"/>
                      </a:endParaRPr>
                    </a:p>
                  </a:txBody>
                  <a:tcPr marL="50800" marR="50800" marT="50800" marB="50800"/>
                </a:tc>
              </a:tr>
              <a:tr h="472440">
                <a:tc>
                  <a:txBody>
                    <a:bodyPr/>
                    <a:lstStyle/>
                    <a:p>
                      <a:pPr marL="0" marR="0">
                        <a:spcBef>
                          <a:spcPts val="0"/>
                        </a:spcBef>
                        <a:spcAft>
                          <a:spcPts val="0"/>
                        </a:spcAft>
                      </a:pPr>
                      <a:r>
                        <a:rPr lang="en-US" sz="2800" b="0" dirty="0" err="1">
                          <a:effectLst/>
                        </a:rPr>
                        <a:t>DateTime</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dirty="0" err="1">
                          <a:effectLst/>
                        </a:rPr>
                        <a:t>DateTimeOffset</a:t>
                      </a:r>
                      <a:r>
                        <a:rPr lang="en-US" sz="2800" dirty="0">
                          <a:effectLst/>
                        </a:rPr>
                        <a:t>(3)</a:t>
                      </a:r>
                      <a:endParaRPr lang="en-US" sz="2800" dirty="0">
                        <a:solidFill>
                          <a:srgbClr val="FF0000"/>
                        </a:solidFill>
                        <a:effectLst/>
                        <a:latin typeface="Calibri"/>
                        <a:ea typeface="Calibri"/>
                        <a:cs typeface="Times New Roman"/>
                      </a:endParaRPr>
                    </a:p>
                  </a:txBody>
                  <a:tcPr marL="50800" marR="50800" marT="50800" marB="50800"/>
                </a:tc>
              </a:tr>
              <a:tr h="799588">
                <a:tc>
                  <a:txBody>
                    <a:bodyPr/>
                    <a:lstStyle/>
                    <a:p>
                      <a:pPr marL="0" marR="0">
                        <a:spcBef>
                          <a:spcPts val="0"/>
                        </a:spcBef>
                        <a:spcAft>
                          <a:spcPts val="0"/>
                        </a:spcAft>
                      </a:pPr>
                      <a:r>
                        <a:rPr lang="en-US" sz="2800" b="0" dirty="0">
                          <a:effectLst/>
                        </a:rPr>
                        <a:t>String </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dirty="0" err="1" smtClean="0">
                          <a:effectLst/>
                        </a:rPr>
                        <a:t>Nvarchar</a:t>
                      </a:r>
                      <a:r>
                        <a:rPr lang="en-US" sz="2800" dirty="0" smtClean="0">
                          <a:effectLst/>
                        </a:rPr>
                        <a:t>(max)</a:t>
                      </a:r>
                      <a:endParaRPr lang="en-US" sz="2800" dirty="0">
                        <a:solidFill>
                          <a:srgbClr val="FF0000"/>
                        </a:solidFill>
                        <a:effectLst/>
                        <a:latin typeface="Calibri"/>
                        <a:ea typeface="Calibri"/>
                        <a:cs typeface="Times New Roman"/>
                      </a:endParaRPr>
                    </a:p>
                  </a:txBody>
                  <a:tcPr marL="50800" marR="50800" marT="50800" marB="50800"/>
                </a:tc>
              </a:tr>
            </a:tbl>
          </a:graphicData>
        </a:graphic>
      </p:graphicFrame>
    </p:spTree>
    <p:extLst>
      <p:ext uri="{BB962C8B-B14F-4D97-AF65-F5344CB8AC3E}">
        <p14:creationId xmlns:p14="http://schemas.microsoft.com/office/powerpoint/2010/main" val="1914463882"/>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2"/>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0" rIns="91428" bIns="91432" numCol="1" rtlCol="0" anchor="b" anchorCtr="0" compatLnSpc="1">
            <a:prstTxWarp prst="textNoShape">
              <a:avLst/>
            </a:prstTxWarp>
          </a:bodyPr>
          <a:lstStyle/>
          <a:p>
            <a:pPr defTabSz="914023"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3" y="2601775"/>
            <a:ext cx="10237787" cy="1855893"/>
          </a:xfrm>
        </p:spPr>
        <p:txBody>
          <a:bodyPr/>
          <a:lstStyle/>
          <a:p>
            <a:r>
              <a:rPr lang="en-US" sz="6700" dirty="0"/>
              <a:t>Server Logic</a:t>
            </a:r>
            <a:br>
              <a:rPr lang="en-US" sz="6700" dirty="0"/>
            </a:br>
            <a:r>
              <a:rPr lang="en-US" sz="6700" dirty="0"/>
              <a:t>	</a:t>
            </a:r>
            <a:r>
              <a:rPr lang="en-US" sz="4000" dirty="0"/>
              <a:t>adding server logic on CRUD operations</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23"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8" y="3854888"/>
            <a:ext cx="10237787" cy="461665"/>
          </a:xfrm>
          <a:prstGeom prst="rect">
            <a:avLst/>
          </a:prstGeom>
        </p:spPr>
        <p:txBody>
          <a:bodyPr lIns="91436" tIns="45719" rIns="91436" bIns="4571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2453787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74171" y="6268031"/>
            <a:ext cx="2862944" cy="58997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1" fontAlgn="base">
              <a:spcBef>
                <a:spcPts val="200"/>
              </a:spcBef>
              <a:spcAft>
                <a:spcPct val="0"/>
              </a:spcAft>
            </a:pPr>
            <a:endParaRPr lang="en-US" sz="2800" dirty="0">
              <a:ln>
                <a:solidFill>
                  <a:srgbClr val="FFFFFF">
                    <a:alpha val="0"/>
                  </a:srgbClr>
                </a:solidFill>
              </a:ln>
              <a:solidFill>
                <a:srgbClr val="FFFFFF"/>
              </a:solidFill>
            </a:endParaRPr>
          </a:p>
        </p:txBody>
      </p:sp>
      <p:sp>
        <p:nvSpPr>
          <p:cNvPr id="3" name="Title 2"/>
          <p:cNvSpPr>
            <a:spLocks noGrp="1"/>
          </p:cNvSpPr>
          <p:nvPr>
            <p:ph type="title"/>
          </p:nvPr>
        </p:nvSpPr>
        <p:spPr/>
        <p:txBody>
          <a:bodyPr/>
          <a:lstStyle/>
          <a:p>
            <a:r>
              <a:rPr lang="en-US" dirty="0"/>
              <a:t>Push Notification </a:t>
            </a:r>
            <a:r>
              <a:rPr lang="en-US" dirty="0" smtClean="0"/>
              <a:t>Lifecycle Overview</a:t>
            </a:r>
            <a:endParaRPr lang="en-US" dirty="0"/>
          </a:p>
        </p:txBody>
      </p:sp>
      <p:sp>
        <p:nvSpPr>
          <p:cNvPr id="4" name="TextBox 3"/>
          <p:cNvSpPr txBox="1"/>
          <p:nvPr/>
        </p:nvSpPr>
        <p:spPr>
          <a:xfrm>
            <a:off x="7079538" y="1436913"/>
            <a:ext cx="4588595" cy="2550739"/>
          </a:xfrm>
          <a:prstGeom prst="rect">
            <a:avLst/>
          </a:prstGeom>
          <a:noFill/>
        </p:spPr>
        <p:txBody>
          <a:bodyPr wrap="square" lIns="0" tIns="0" rIns="0" bIns="0" rtlCol="0">
            <a:noAutofit/>
          </a:bodyPr>
          <a:lstStyle/>
          <a:p>
            <a:pPr marL="406304" indent="-406304" defTabSz="913559"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Request Channel URI</a:t>
            </a:r>
          </a:p>
          <a:p>
            <a:pPr marL="406304" indent="-406304" defTabSz="913559"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Register with your </a:t>
            </a:r>
            <a:br>
              <a:rPr lang="en-US" sz="2800" dirty="0">
                <a:ln>
                  <a:solidFill>
                    <a:srgbClr val="FFFFFF">
                      <a:alpha val="0"/>
                    </a:srgbClr>
                  </a:solidFill>
                </a:ln>
                <a:solidFill>
                  <a:srgbClr val="595959">
                    <a:alpha val="99000"/>
                  </a:srgbClr>
                </a:solidFill>
              </a:rPr>
            </a:br>
            <a:r>
              <a:rPr lang="en-US" sz="2800" dirty="0">
                <a:ln>
                  <a:solidFill>
                    <a:srgbClr val="FFFFFF">
                      <a:alpha val="0"/>
                    </a:srgbClr>
                  </a:solidFill>
                </a:ln>
                <a:solidFill>
                  <a:srgbClr val="595959">
                    <a:alpha val="99000"/>
                  </a:srgbClr>
                </a:solidFill>
              </a:rPr>
              <a:t>Cloud Service</a:t>
            </a:r>
          </a:p>
          <a:p>
            <a:pPr marL="406304" indent="-406304" defTabSz="913559"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Authenticate &amp; </a:t>
            </a:r>
            <a:br>
              <a:rPr lang="en-US" sz="2800" dirty="0">
                <a:ln>
                  <a:solidFill>
                    <a:srgbClr val="FFFFFF">
                      <a:alpha val="0"/>
                    </a:srgbClr>
                  </a:solidFill>
                </a:ln>
                <a:solidFill>
                  <a:srgbClr val="595959">
                    <a:alpha val="99000"/>
                  </a:srgbClr>
                </a:solidFill>
              </a:rPr>
            </a:br>
            <a:r>
              <a:rPr lang="en-US" sz="2800" dirty="0">
                <a:ln>
                  <a:solidFill>
                    <a:srgbClr val="FFFFFF">
                      <a:alpha val="0"/>
                    </a:srgbClr>
                  </a:solidFill>
                </a:ln>
                <a:solidFill>
                  <a:srgbClr val="595959">
                    <a:alpha val="99000"/>
                  </a:srgbClr>
                </a:solidFill>
              </a:rPr>
              <a:t>Push Notification</a:t>
            </a:r>
          </a:p>
        </p:txBody>
      </p:sp>
      <p:sp>
        <p:nvSpPr>
          <p:cNvPr id="6" name="Rounded Rectangle 22"/>
          <p:cNvSpPr/>
          <p:nvPr/>
        </p:nvSpPr>
        <p:spPr bwMode="auto">
          <a:xfrm>
            <a:off x="517525" y="1349831"/>
            <a:ext cx="2298535" cy="516068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t" anchorCtr="0" compatLnSpc="1">
            <a:prstTxWarp prst="textNoShape">
              <a:avLst/>
            </a:prstTxWarp>
          </a:bodyPr>
          <a:lstStyle/>
          <a:p>
            <a:pPr algn="ctr" defTabSz="913559" fontAlgn="base">
              <a:spcBef>
                <a:spcPts val="600"/>
              </a:spcBef>
              <a:spcAft>
                <a:spcPts val="600"/>
              </a:spcAft>
            </a:pPr>
            <a:r>
              <a:rPr lang="en-US" sz="2800" spc="-151" dirty="0">
                <a:solidFill>
                  <a:srgbClr val="DDDDDD">
                    <a:lumMod val="50000"/>
                    <a:alpha val="99000"/>
                  </a:srgbClr>
                </a:solidFill>
                <a:latin typeface="Segoe UI Light" pitchFamily="34" charset="0"/>
              </a:rPr>
              <a:t>Windows  8</a:t>
            </a:r>
          </a:p>
        </p:txBody>
      </p:sp>
      <p:sp>
        <p:nvSpPr>
          <p:cNvPr id="7" name="Rounded Rectangle 20"/>
          <p:cNvSpPr/>
          <p:nvPr/>
        </p:nvSpPr>
        <p:spPr bwMode="auto">
          <a:xfrm>
            <a:off x="752392" y="4437132"/>
            <a:ext cx="1828800" cy="1828800"/>
          </a:xfrm>
          <a:prstGeom prst="rect">
            <a:avLst/>
          </a:prstGeom>
          <a:solidFill>
            <a:schemeClr val="accent4"/>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6" tIns="91416" rIns="91416" bIns="91416" numCol="1" rtlCol="0" anchor="b" anchorCtr="0" compatLnSpc="1">
            <a:prstTxWarp prst="textNoShape">
              <a:avLst/>
            </a:prstTxWarp>
          </a:bodyPr>
          <a:lstStyle/>
          <a:p>
            <a:pPr defTabSz="1218632"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Notification</a:t>
            </a:r>
          </a:p>
          <a:p>
            <a:pPr defTabSz="1218632"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Client Platform</a:t>
            </a:r>
          </a:p>
        </p:txBody>
      </p:sp>
      <p:sp>
        <p:nvSpPr>
          <p:cNvPr id="8" name="Rounded Rectangle 23"/>
          <p:cNvSpPr/>
          <p:nvPr/>
        </p:nvSpPr>
        <p:spPr bwMode="auto">
          <a:xfrm>
            <a:off x="752392" y="1952067"/>
            <a:ext cx="1828800" cy="182880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6" tIns="91416" rIns="91416" bIns="91416" numCol="1" rtlCol="0" anchor="b" anchorCtr="0" compatLnSpc="1">
            <a:prstTxWarp prst="textNoShape">
              <a:avLst/>
            </a:prstTxWarp>
          </a:bodyPr>
          <a:lstStyle/>
          <a:p>
            <a:pPr algn="ctr" defTabSz="1218632"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App</a:t>
            </a:r>
          </a:p>
        </p:txBody>
      </p:sp>
      <p:sp>
        <p:nvSpPr>
          <p:cNvPr id="10" name="Rounded Rectangle 21"/>
          <p:cNvSpPr/>
          <p:nvPr/>
        </p:nvSpPr>
        <p:spPr bwMode="auto">
          <a:xfrm>
            <a:off x="4352928" y="1349829"/>
            <a:ext cx="2103120" cy="210312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6" tIns="91416" rIns="91416" bIns="91416" numCol="1" rtlCol="0" anchor="b" anchorCtr="0" compatLnSpc="1">
            <a:prstTxWarp prst="textNoShape">
              <a:avLst/>
            </a:prstTxWarp>
          </a:bodyPr>
          <a:lstStyle/>
          <a:p>
            <a:pPr defTabSz="1218632" fontAlgn="base">
              <a:lnSpc>
                <a:spcPct val="90000"/>
              </a:lnSpc>
              <a:spcBef>
                <a:spcPct val="0"/>
              </a:spcBef>
              <a:spcAft>
                <a:spcPct val="0"/>
              </a:spcAft>
            </a:pPr>
            <a:r>
              <a:rPr lang="en-US" sz="2000" spc="-51" dirty="0" smtClean="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Mobile Services</a:t>
            </a:r>
            <a:endPar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endParaRPr>
          </a:p>
        </p:txBody>
      </p:sp>
      <p:sp>
        <p:nvSpPr>
          <p:cNvPr id="13" name="Rounded Rectangle 18"/>
          <p:cNvSpPr/>
          <p:nvPr/>
        </p:nvSpPr>
        <p:spPr bwMode="auto">
          <a:xfrm>
            <a:off x="4352928" y="4407393"/>
            <a:ext cx="2103120" cy="2103120"/>
          </a:xfrm>
          <a:prstGeom prst="rect">
            <a:avLst/>
          </a:prstGeom>
          <a:solidFill>
            <a:srgbClr val="8CC60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6" tIns="91416" rIns="0" bIns="91416" numCol="1" rtlCol="0" anchor="b" anchorCtr="0" compatLnSpc="1">
            <a:prstTxWarp prst="textNoShape">
              <a:avLst/>
            </a:prstTxWarp>
          </a:bodyPr>
          <a:lstStyle/>
          <a:p>
            <a:pPr defTabSz="1218632"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Windows Push Notification Service</a:t>
            </a:r>
          </a:p>
        </p:txBody>
      </p:sp>
      <p:grpSp>
        <p:nvGrpSpPr>
          <p:cNvPr id="29" name="Group 28"/>
          <p:cNvGrpSpPr/>
          <p:nvPr/>
        </p:nvGrpSpPr>
        <p:grpSpPr>
          <a:xfrm>
            <a:off x="1471228" y="3780876"/>
            <a:ext cx="782123" cy="656265"/>
            <a:chOff x="1471220" y="3430995"/>
            <a:chExt cx="782123" cy="1366013"/>
          </a:xfrm>
        </p:grpSpPr>
        <p:sp>
          <p:nvSpPr>
            <p:cNvPr id="16" name="Up-Down Arrow 15"/>
            <p:cNvSpPr/>
            <p:nvPr/>
          </p:nvSpPr>
          <p:spPr bwMode="auto">
            <a:xfrm>
              <a:off x="1471220" y="3430995"/>
              <a:ext cx="391145" cy="1366013"/>
            </a:xfrm>
            <a:prstGeom prst="up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17" name="Rectangle 16"/>
            <p:cNvSpPr/>
            <p:nvPr/>
          </p:nvSpPr>
          <p:spPr bwMode="auto">
            <a:xfrm>
              <a:off x="1699450" y="3741773"/>
              <a:ext cx="553893" cy="694062"/>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r>
                <a:rPr lang="en-US" dirty="0">
                  <a:solidFill>
                    <a:srgbClr val="FF8A00">
                      <a:alpha val="99000"/>
                    </a:srgbClr>
                  </a:solidFill>
                </a:rPr>
                <a:t>(1)</a:t>
              </a:r>
            </a:p>
          </p:txBody>
        </p:sp>
      </p:grpSp>
      <p:grpSp>
        <p:nvGrpSpPr>
          <p:cNvPr id="30" name="Group 29"/>
          <p:cNvGrpSpPr/>
          <p:nvPr/>
        </p:nvGrpSpPr>
        <p:grpSpPr>
          <a:xfrm>
            <a:off x="2581193" y="2686781"/>
            <a:ext cx="1771733" cy="577291"/>
            <a:chOff x="2581191" y="2686782"/>
            <a:chExt cx="1771733" cy="577290"/>
          </a:xfrm>
        </p:grpSpPr>
        <p:sp>
          <p:nvSpPr>
            <p:cNvPr id="19" name="Up-Down Arrow 18"/>
            <p:cNvSpPr/>
            <p:nvPr/>
          </p:nvSpPr>
          <p:spPr bwMode="auto">
            <a:xfrm rot="5400000">
              <a:off x="3271484" y="1996489"/>
              <a:ext cx="391147" cy="1771733"/>
            </a:xfrm>
            <a:prstGeom prst="upDownArrow">
              <a:avLst>
                <a:gd name="adj1" fmla="val 50000"/>
                <a:gd name="adj2" fmla="val 59741"/>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0" name="Rectangle 19"/>
            <p:cNvSpPr/>
            <p:nvPr/>
          </p:nvSpPr>
          <p:spPr bwMode="auto">
            <a:xfrm>
              <a:off x="3238526" y="2984768"/>
              <a:ext cx="595161"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r>
                <a:rPr lang="en-US" dirty="0">
                  <a:solidFill>
                    <a:srgbClr val="FF8A00">
                      <a:alpha val="99000"/>
                    </a:srgbClr>
                  </a:solidFill>
                </a:rPr>
                <a:t>(2)</a:t>
              </a:r>
            </a:p>
          </p:txBody>
        </p:sp>
      </p:grpSp>
      <p:grpSp>
        <p:nvGrpSpPr>
          <p:cNvPr id="31" name="Group 30"/>
          <p:cNvGrpSpPr/>
          <p:nvPr/>
        </p:nvGrpSpPr>
        <p:grpSpPr>
          <a:xfrm>
            <a:off x="5181577" y="3452949"/>
            <a:ext cx="933675" cy="954443"/>
            <a:chOff x="5341644" y="3559768"/>
            <a:chExt cx="933676" cy="703848"/>
          </a:xfrm>
        </p:grpSpPr>
        <p:sp>
          <p:nvSpPr>
            <p:cNvPr id="22" name="Down Arrow 21"/>
            <p:cNvSpPr/>
            <p:nvPr/>
          </p:nvSpPr>
          <p:spPr bwMode="auto">
            <a:xfrm>
              <a:off x="5341644" y="3559768"/>
              <a:ext cx="445096" cy="703848"/>
            </a:xfrm>
            <a:prstGeom prst="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8" name="Rectangle 27"/>
            <p:cNvSpPr/>
            <p:nvPr/>
          </p:nvSpPr>
          <p:spPr bwMode="auto">
            <a:xfrm>
              <a:off x="5629508" y="3711106"/>
              <a:ext cx="64581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r>
                <a:rPr lang="en-US" dirty="0">
                  <a:solidFill>
                    <a:srgbClr val="FF8A00">
                      <a:alpha val="99000"/>
                    </a:srgbClr>
                  </a:solidFill>
                </a:rPr>
                <a:t>(3)</a:t>
              </a:r>
            </a:p>
          </p:txBody>
        </p:sp>
      </p:grpSp>
      <p:grpSp>
        <p:nvGrpSpPr>
          <p:cNvPr id="32" name="Group 31"/>
          <p:cNvGrpSpPr/>
          <p:nvPr/>
        </p:nvGrpSpPr>
        <p:grpSpPr>
          <a:xfrm>
            <a:off x="2581192" y="4937173"/>
            <a:ext cx="1771732" cy="603743"/>
            <a:chOff x="2581276" y="4937164"/>
            <a:chExt cx="1762119" cy="603743"/>
          </a:xfrm>
        </p:grpSpPr>
        <p:sp>
          <p:nvSpPr>
            <p:cNvPr id="25" name="Down Arrow 24"/>
            <p:cNvSpPr/>
            <p:nvPr/>
          </p:nvSpPr>
          <p:spPr bwMode="auto">
            <a:xfrm rot="5400000">
              <a:off x="3267079" y="4464591"/>
              <a:ext cx="390513" cy="1762119"/>
            </a:xfrm>
            <a:prstGeom prst="downArrow">
              <a:avLst>
                <a:gd name="adj1" fmla="val 50000"/>
                <a:gd name="adj2" fmla="val 58537"/>
              </a:avLst>
            </a:prstGeom>
            <a:solidFill>
              <a:srgbClr val="8CC600"/>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6" name="Rectangle 25"/>
            <p:cNvSpPr/>
            <p:nvPr/>
          </p:nvSpPr>
          <p:spPr bwMode="auto">
            <a:xfrm>
              <a:off x="3113314" y="4937164"/>
              <a:ext cx="71366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r>
                <a:rPr lang="en-US" dirty="0">
                  <a:solidFill>
                    <a:srgbClr val="FF8A00">
                      <a:alpha val="99000"/>
                    </a:srgbClr>
                  </a:solidFill>
                </a:rPr>
                <a:t>(3)</a:t>
              </a:r>
            </a:p>
          </p:txBody>
        </p:sp>
      </p:grpSp>
      <p:sp>
        <p:nvSpPr>
          <p:cNvPr id="33" name="Freeform 7"/>
          <p:cNvSpPr>
            <a:spLocks/>
          </p:cNvSpPr>
          <p:nvPr/>
        </p:nvSpPr>
        <p:spPr bwMode="auto">
          <a:xfrm>
            <a:off x="4693726" y="1913967"/>
            <a:ext cx="1421524" cy="758520"/>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16" tIns="45709" rIns="91416" bIns="45709" numCol="1" anchor="t" anchorCtr="0" compatLnSpc="1">
            <a:prstTxWarp prst="textNoShape">
              <a:avLst/>
            </a:prstTxWarp>
          </a:bodyPr>
          <a:lstStyle/>
          <a:p>
            <a:pPr defTabSz="914135"/>
            <a:endParaRPr lang="en-US">
              <a:solidFill>
                <a:srgbClr val="292929"/>
              </a:solidFill>
            </a:endParaRPr>
          </a:p>
        </p:txBody>
      </p:sp>
      <p:sp>
        <p:nvSpPr>
          <p:cNvPr id="34" name="Freeform 58"/>
          <p:cNvSpPr>
            <a:spLocks noEditPoints="1"/>
          </p:cNvSpPr>
          <p:nvPr/>
        </p:nvSpPr>
        <p:spPr bwMode="black">
          <a:xfrm>
            <a:off x="4962325" y="4739196"/>
            <a:ext cx="884322" cy="947832"/>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83" tIns="41141" rIns="82283" bIns="41141" numCol="1" anchor="t" anchorCtr="0" compatLnSpc="1">
            <a:prstTxWarp prst="textNoShape">
              <a:avLst/>
            </a:prstTxWarp>
          </a:bodyPr>
          <a:lstStyle/>
          <a:p>
            <a:pPr defTabSz="914135"/>
            <a:endParaRPr lang="en-US" sz="1600">
              <a:solidFill>
                <a:srgbClr val="292929"/>
              </a:solidFill>
            </a:endParaRPr>
          </a:p>
        </p:txBody>
      </p:sp>
      <p:grpSp>
        <p:nvGrpSpPr>
          <p:cNvPr id="35" name="Group 34"/>
          <p:cNvGrpSpPr/>
          <p:nvPr/>
        </p:nvGrpSpPr>
        <p:grpSpPr bwMode="black">
          <a:xfrm>
            <a:off x="1144704" y="2338437"/>
            <a:ext cx="1044176" cy="849483"/>
            <a:chOff x="5184775" y="225425"/>
            <a:chExt cx="1500188" cy="1220788"/>
          </a:xfrm>
          <a:solidFill>
            <a:srgbClr val="FFFFFF"/>
          </a:solidFill>
        </p:grpSpPr>
        <p:sp>
          <p:nvSpPr>
            <p:cNvPr id="36"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35"/>
              <a:endParaRPr lang="en-US" sz="1600">
                <a:solidFill>
                  <a:srgbClr val="292929"/>
                </a:solidFill>
              </a:endParaRPr>
            </a:p>
          </p:txBody>
        </p:sp>
        <p:sp>
          <p:nvSpPr>
            <p:cNvPr id="37"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35"/>
              <a:endParaRPr lang="en-US" sz="1600">
                <a:solidFill>
                  <a:srgbClr val="292929"/>
                </a:solidFill>
              </a:endParaRPr>
            </a:p>
          </p:txBody>
        </p:sp>
        <p:sp>
          <p:nvSpPr>
            <p:cNvPr id="38"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35"/>
              <a:endParaRPr lang="en-US" sz="1600">
                <a:solidFill>
                  <a:srgbClr val="292929"/>
                </a:solidFill>
              </a:endParaRPr>
            </a:p>
          </p:txBody>
        </p:sp>
      </p:grpSp>
      <p:sp>
        <p:nvSpPr>
          <p:cNvPr id="39" name="Freeform 6"/>
          <p:cNvSpPr>
            <a:spLocks noEditPoints="1"/>
          </p:cNvSpPr>
          <p:nvPr/>
        </p:nvSpPr>
        <p:spPr bwMode="auto">
          <a:xfrm>
            <a:off x="1276317" y="4698940"/>
            <a:ext cx="780951" cy="803873"/>
          </a:xfrm>
          <a:custGeom>
            <a:avLst/>
            <a:gdLst>
              <a:gd name="T0" fmla="*/ 55 w 202"/>
              <a:gd name="T1" fmla="*/ 49 h 208"/>
              <a:gd name="T2" fmla="*/ 105 w 202"/>
              <a:gd name="T3" fmla="*/ 34 h 208"/>
              <a:gd name="T4" fmla="*/ 102 w 202"/>
              <a:gd name="T5" fmla="*/ 40 h 208"/>
              <a:gd name="T6" fmla="*/ 98 w 202"/>
              <a:gd name="T7" fmla="*/ 37 h 208"/>
              <a:gd name="T8" fmla="*/ 95 w 202"/>
              <a:gd name="T9" fmla="*/ 46 h 208"/>
              <a:gd name="T10" fmla="*/ 88 w 202"/>
              <a:gd name="T11" fmla="*/ 37 h 208"/>
              <a:gd name="T12" fmla="*/ 92 w 202"/>
              <a:gd name="T13" fmla="*/ 46 h 208"/>
              <a:gd name="T14" fmla="*/ 81 w 202"/>
              <a:gd name="T15" fmla="*/ 34 h 208"/>
              <a:gd name="T16" fmla="*/ 85 w 202"/>
              <a:gd name="T17" fmla="*/ 50 h 208"/>
              <a:gd name="T18" fmla="*/ 74 w 202"/>
              <a:gd name="T19" fmla="*/ 40 h 208"/>
              <a:gd name="T20" fmla="*/ 74 w 202"/>
              <a:gd name="T21" fmla="*/ 50 h 208"/>
              <a:gd name="T22" fmla="*/ 71 w 202"/>
              <a:gd name="T23" fmla="*/ 40 h 208"/>
              <a:gd name="T24" fmla="*/ 67 w 202"/>
              <a:gd name="T25" fmla="*/ 46 h 208"/>
              <a:gd name="T26" fmla="*/ 64 w 202"/>
              <a:gd name="T27" fmla="*/ 44 h 208"/>
              <a:gd name="T28" fmla="*/ 124 w 202"/>
              <a:gd name="T29" fmla="*/ 187 h 208"/>
              <a:gd name="T30" fmla="*/ 132 w 202"/>
              <a:gd name="T31" fmla="*/ 202 h 208"/>
              <a:gd name="T32" fmla="*/ 150 w 202"/>
              <a:gd name="T33" fmla="*/ 136 h 208"/>
              <a:gd name="T34" fmla="*/ 202 w 202"/>
              <a:gd name="T35" fmla="*/ 149 h 208"/>
              <a:gd name="T36" fmla="*/ 0 w 202"/>
              <a:gd name="T37" fmla="*/ 150 h 208"/>
              <a:gd name="T38" fmla="*/ 2 w 202"/>
              <a:gd name="T39" fmla="*/ 154 h 208"/>
              <a:gd name="T40" fmla="*/ 63 w 202"/>
              <a:gd name="T41" fmla="*/ 160 h 208"/>
              <a:gd name="T42" fmla="*/ 85 w 202"/>
              <a:gd name="T43" fmla="*/ 122 h 208"/>
              <a:gd name="T44" fmla="*/ 124 w 202"/>
              <a:gd name="T45" fmla="*/ 177 h 208"/>
              <a:gd name="T46" fmla="*/ 155 w 202"/>
              <a:gd name="T47" fmla="*/ 133 h 208"/>
              <a:gd name="T48" fmla="*/ 118 w 202"/>
              <a:gd name="T49" fmla="*/ 114 h 208"/>
              <a:gd name="T50" fmla="*/ 55 w 202"/>
              <a:gd name="T51" fmla="*/ 64 h 208"/>
              <a:gd name="T52" fmla="*/ 48 w 202"/>
              <a:gd name="T53" fmla="*/ 98 h 208"/>
              <a:gd name="T54" fmla="*/ 189 w 202"/>
              <a:gd name="T55" fmla="*/ 105 h 208"/>
              <a:gd name="T56" fmla="*/ 135 w 202"/>
              <a:gd name="T57" fmla="*/ 75 h 208"/>
              <a:gd name="T58" fmla="*/ 83 w 202"/>
              <a:gd name="T59" fmla="*/ 177 h 208"/>
              <a:gd name="T60" fmla="*/ 102 w 202"/>
              <a:gd name="T61" fmla="*/ 62 h 208"/>
              <a:gd name="T62" fmla="*/ 105 w 202"/>
              <a:gd name="T63" fmla="*/ 79 h 208"/>
              <a:gd name="T64" fmla="*/ 95 w 202"/>
              <a:gd name="T65" fmla="*/ 69 h 208"/>
              <a:gd name="T66" fmla="*/ 64 w 202"/>
              <a:gd name="T67" fmla="*/ 75 h 208"/>
              <a:gd name="T68" fmla="*/ 60 w 202"/>
              <a:gd name="T69" fmla="*/ 66 h 208"/>
              <a:gd name="T70" fmla="*/ 71 w 202"/>
              <a:gd name="T71" fmla="*/ 79 h 208"/>
              <a:gd name="T72" fmla="*/ 67 w 202"/>
              <a:gd name="T73" fmla="*/ 62 h 208"/>
              <a:gd name="T74" fmla="*/ 78 w 202"/>
              <a:gd name="T75" fmla="*/ 73 h 208"/>
              <a:gd name="T76" fmla="*/ 78 w 202"/>
              <a:gd name="T77" fmla="*/ 62 h 208"/>
              <a:gd name="T78" fmla="*/ 81 w 202"/>
              <a:gd name="T79" fmla="*/ 73 h 208"/>
              <a:gd name="T80" fmla="*/ 85 w 202"/>
              <a:gd name="T81" fmla="*/ 66 h 208"/>
              <a:gd name="T82" fmla="*/ 88 w 202"/>
              <a:gd name="T83" fmla="*/ 69 h 208"/>
              <a:gd name="T84" fmla="*/ 95 w 202"/>
              <a:gd name="T85" fmla="*/ 79 h 208"/>
              <a:gd name="T86" fmla="*/ 51 w 202"/>
              <a:gd name="T87" fmla="*/ 105 h 208"/>
              <a:gd name="T88" fmla="*/ 148 w 202"/>
              <a:gd name="T89" fmla="*/ 20 h 208"/>
              <a:gd name="T90" fmla="*/ 140 w 202"/>
              <a:gd name="T91" fmla="*/ 13 h 208"/>
              <a:gd name="T92" fmla="*/ 102 w 202"/>
              <a:gd name="T93" fmla="*/ 5 h 208"/>
              <a:gd name="T94" fmla="*/ 105 w 202"/>
              <a:gd name="T95" fmla="*/ 21 h 208"/>
              <a:gd name="T96" fmla="*/ 95 w 202"/>
              <a:gd name="T97" fmla="*/ 11 h 208"/>
              <a:gd name="T98" fmla="*/ 95 w 202"/>
              <a:gd name="T99" fmla="*/ 21 h 208"/>
              <a:gd name="T100" fmla="*/ 92 w 202"/>
              <a:gd name="T101" fmla="*/ 11 h 208"/>
              <a:gd name="T102" fmla="*/ 88 w 202"/>
              <a:gd name="T103" fmla="*/ 18 h 208"/>
              <a:gd name="T104" fmla="*/ 85 w 202"/>
              <a:gd name="T105" fmla="*/ 15 h 208"/>
              <a:gd name="T106" fmla="*/ 74 w 202"/>
              <a:gd name="T107" fmla="*/ 5 h 208"/>
              <a:gd name="T108" fmla="*/ 74 w 202"/>
              <a:gd name="T109" fmla="*/ 15 h 208"/>
              <a:gd name="T110" fmla="*/ 71 w 202"/>
              <a:gd name="T111" fmla="*/ 5 h 208"/>
              <a:gd name="T112" fmla="*/ 67 w 202"/>
              <a:gd name="T113" fmla="*/ 11 h 208"/>
              <a:gd name="T114" fmla="*/ 64 w 202"/>
              <a:gd name="T115" fmla="*/ 9 h 208"/>
              <a:gd name="T116" fmla="*/ 60 w 202"/>
              <a:gd name="T117" fmla="*/ 18 h 208"/>
              <a:gd name="T118" fmla="*/ 10 w 202"/>
              <a:gd name="T119" fmla="*/ 201 h 208"/>
              <a:gd name="T120" fmla="*/ 55 w 202"/>
              <a:gd name="T121" fmla="*/ 179 h 208"/>
              <a:gd name="T122" fmla="*/ 48 w 202"/>
              <a:gd name="T123" fmla="*/ 1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2" h="208">
                <a:moveTo>
                  <a:pt x="61" y="55"/>
                </a:moveTo>
                <a:cubicBezTo>
                  <a:pt x="142" y="55"/>
                  <a:pt x="142" y="55"/>
                  <a:pt x="142" y="55"/>
                </a:cubicBezTo>
                <a:cubicBezTo>
                  <a:pt x="145" y="55"/>
                  <a:pt x="148" y="52"/>
                  <a:pt x="148" y="49"/>
                </a:cubicBezTo>
                <a:cubicBezTo>
                  <a:pt x="148" y="35"/>
                  <a:pt x="148" y="35"/>
                  <a:pt x="148" y="35"/>
                </a:cubicBezTo>
                <a:cubicBezTo>
                  <a:pt x="148" y="32"/>
                  <a:pt x="145" y="29"/>
                  <a:pt x="142" y="29"/>
                </a:cubicBezTo>
                <a:cubicBezTo>
                  <a:pt x="61" y="29"/>
                  <a:pt x="61" y="29"/>
                  <a:pt x="61" y="29"/>
                </a:cubicBezTo>
                <a:cubicBezTo>
                  <a:pt x="57" y="29"/>
                  <a:pt x="55" y="32"/>
                  <a:pt x="55" y="35"/>
                </a:cubicBezTo>
                <a:cubicBezTo>
                  <a:pt x="55" y="49"/>
                  <a:pt x="55" y="49"/>
                  <a:pt x="55" y="49"/>
                </a:cubicBezTo>
                <a:cubicBezTo>
                  <a:pt x="55" y="52"/>
                  <a:pt x="57" y="55"/>
                  <a:pt x="61" y="55"/>
                </a:cubicBezTo>
                <a:close/>
                <a:moveTo>
                  <a:pt x="135" y="37"/>
                </a:moveTo>
                <a:cubicBezTo>
                  <a:pt x="138" y="37"/>
                  <a:pt x="140" y="39"/>
                  <a:pt x="140" y="42"/>
                </a:cubicBezTo>
                <a:cubicBezTo>
                  <a:pt x="140" y="44"/>
                  <a:pt x="138" y="47"/>
                  <a:pt x="135" y="47"/>
                </a:cubicBezTo>
                <a:cubicBezTo>
                  <a:pt x="133" y="47"/>
                  <a:pt x="130" y="44"/>
                  <a:pt x="130" y="42"/>
                </a:cubicBezTo>
                <a:cubicBezTo>
                  <a:pt x="130" y="39"/>
                  <a:pt x="133" y="37"/>
                  <a:pt x="135" y="37"/>
                </a:cubicBezTo>
                <a:close/>
                <a:moveTo>
                  <a:pt x="102" y="34"/>
                </a:moveTo>
                <a:cubicBezTo>
                  <a:pt x="105" y="34"/>
                  <a:pt x="105" y="34"/>
                  <a:pt x="105" y="34"/>
                </a:cubicBezTo>
                <a:cubicBezTo>
                  <a:pt x="105" y="37"/>
                  <a:pt x="105" y="37"/>
                  <a:pt x="105" y="37"/>
                </a:cubicBezTo>
                <a:cubicBezTo>
                  <a:pt x="102" y="37"/>
                  <a:pt x="102" y="37"/>
                  <a:pt x="102" y="37"/>
                </a:cubicBezTo>
                <a:lnTo>
                  <a:pt x="102" y="34"/>
                </a:lnTo>
                <a:close/>
                <a:moveTo>
                  <a:pt x="102" y="40"/>
                </a:moveTo>
                <a:cubicBezTo>
                  <a:pt x="105" y="40"/>
                  <a:pt x="105" y="40"/>
                  <a:pt x="105" y="40"/>
                </a:cubicBezTo>
                <a:cubicBezTo>
                  <a:pt x="105" y="44"/>
                  <a:pt x="105" y="44"/>
                  <a:pt x="105" y="44"/>
                </a:cubicBezTo>
                <a:cubicBezTo>
                  <a:pt x="102" y="44"/>
                  <a:pt x="102" y="44"/>
                  <a:pt x="102" y="44"/>
                </a:cubicBezTo>
                <a:lnTo>
                  <a:pt x="102" y="40"/>
                </a:lnTo>
                <a:close/>
                <a:moveTo>
                  <a:pt x="102" y="46"/>
                </a:moveTo>
                <a:cubicBezTo>
                  <a:pt x="105" y="46"/>
                  <a:pt x="105" y="46"/>
                  <a:pt x="105" y="46"/>
                </a:cubicBezTo>
                <a:cubicBezTo>
                  <a:pt x="105" y="50"/>
                  <a:pt x="105" y="50"/>
                  <a:pt x="105" y="50"/>
                </a:cubicBezTo>
                <a:cubicBezTo>
                  <a:pt x="102" y="50"/>
                  <a:pt x="102" y="50"/>
                  <a:pt x="102" y="50"/>
                </a:cubicBezTo>
                <a:lnTo>
                  <a:pt x="102" y="46"/>
                </a:lnTo>
                <a:close/>
                <a:moveTo>
                  <a:pt x="95" y="34"/>
                </a:moveTo>
                <a:cubicBezTo>
                  <a:pt x="98" y="34"/>
                  <a:pt x="98" y="34"/>
                  <a:pt x="98" y="34"/>
                </a:cubicBezTo>
                <a:cubicBezTo>
                  <a:pt x="98" y="37"/>
                  <a:pt x="98" y="37"/>
                  <a:pt x="98" y="37"/>
                </a:cubicBezTo>
                <a:cubicBezTo>
                  <a:pt x="95" y="37"/>
                  <a:pt x="95" y="37"/>
                  <a:pt x="95" y="37"/>
                </a:cubicBezTo>
                <a:lnTo>
                  <a:pt x="95" y="34"/>
                </a:lnTo>
                <a:close/>
                <a:moveTo>
                  <a:pt x="95" y="40"/>
                </a:moveTo>
                <a:cubicBezTo>
                  <a:pt x="98" y="40"/>
                  <a:pt x="98" y="40"/>
                  <a:pt x="98" y="40"/>
                </a:cubicBezTo>
                <a:cubicBezTo>
                  <a:pt x="98" y="44"/>
                  <a:pt x="98" y="44"/>
                  <a:pt x="98" y="44"/>
                </a:cubicBezTo>
                <a:cubicBezTo>
                  <a:pt x="95" y="44"/>
                  <a:pt x="95" y="44"/>
                  <a:pt x="95" y="44"/>
                </a:cubicBezTo>
                <a:lnTo>
                  <a:pt x="95" y="40"/>
                </a:lnTo>
                <a:close/>
                <a:moveTo>
                  <a:pt x="95" y="46"/>
                </a:moveTo>
                <a:cubicBezTo>
                  <a:pt x="98" y="46"/>
                  <a:pt x="98" y="46"/>
                  <a:pt x="98" y="46"/>
                </a:cubicBezTo>
                <a:cubicBezTo>
                  <a:pt x="98" y="50"/>
                  <a:pt x="98" y="50"/>
                  <a:pt x="98" y="50"/>
                </a:cubicBezTo>
                <a:cubicBezTo>
                  <a:pt x="95" y="50"/>
                  <a:pt x="95" y="50"/>
                  <a:pt x="95" y="50"/>
                </a:cubicBezTo>
                <a:lnTo>
                  <a:pt x="95" y="46"/>
                </a:lnTo>
                <a:close/>
                <a:moveTo>
                  <a:pt x="88" y="34"/>
                </a:moveTo>
                <a:cubicBezTo>
                  <a:pt x="92" y="34"/>
                  <a:pt x="92" y="34"/>
                  <a:pt x="92" y="34"/>
                </a:cubicBezTo>
                <a:cubicBezTo>
                  <a:pt x="92" y="37"/>
                  <a:pt x="92" y="37"/>
                  <a:pt x="92" y="37"/>
                </a:cubicBezTo>
                <a:cubicBezTo>
                  <a:pt x="88" y="37"/>
                  <a:pt x="88" y="37"/>
                  <a:pt x="88" y="37"/>
                </a:cubicBezTo>
                <a:lnTo>
                  <a:pt x="88" y="34"/>
                </a:lnTo>
                <a:close/>
                <a:moveTo>
                  <a:pt x="88" y="40"/>
                </a:moveTo>
                <a:cubicBezTo>
                  <a:pt x="92" y="40"/>
                  <a:pt x="92" y="40"/>
                  <a:pt x="92" y="40"/>
                </a:cubicBezTo>
                <a:cubicBezTo>
                  <a:pt x="92" y="44"/>
                  <a:pt x="92" y="44"/>
                  <a:pt x="92" y="44"/>
                </a:cubicBezTo>
                <a:cubicBezTo>
                  <a:pt x="88" y="44"/>
                  <a:pt x="88" y="44"/>
                  <a:pt x="88" y="44"/>
                </a:cubicBezTo>
                <a:lnTo>
                  <a:pt x="88" y="40"/>
                </a:lnTo>
                <a:close/>
                <a:moveTo>
                  <a:pt x="88" y="46"/>
                </a:moveTo>
                <a:cubicBezTo>
                  <a:pt x="92" y="46"/>
                  <a:pt x="92" y="46"/>
                  <a:pt x="92" y="46"/>
                </a:cubicBezTo>
                <a:cubicBezTo>
                  <a:pt x="92" y="50"/>
                  <a:pt x="92" y="50"/>
                  <a:pt x="92" y="50"/>
                </a:cubicBezTo>
                <a:cubicBezTo>
                  <a:pt x="88" y="50"/>
                  <a:pt x="88" y="50"/>
                  <a:pt x="88" y="50"/>
                </a:cubicBezTo>
                <a:lnTo>
                  <a:pt x="88" y="46"/>
                </a:lnTo>
                <a:close/>
                <a:moveTo>
                  <a:pt x="81" y="34"/>
                </a:moveTo>
                <a:cubicBezTo>
                  <a:pt x="85" y="34"/>
                  <a:pt x="85" y="34"/>
                  <a:pt x="85" y="34"/>
                </a:cubicBezTo>
                <a:cubicBezTo>
                  <a:pt x="85" y="37"/>
                  <a:pt x="85" y="37"/>
                  <a:pt x="85" y="37"/>
                </a:cubicBezTo>
                <a:cubicBezTo>
                  <a:pt x="81" y="37"/>
                  <a:pt x="81" y="37"/>
                  <a:pt x="81" y="37"/>
                </a:cubicBezTo>
                <a:lnTo>
                  <a:pt x="81" y="34"/>
                </a:lnTo>
                <a:close/>
                <a:moveTo>
                  <a:pt x="81" y="40"/>
                </a:moveTo>
                <a:cubicBezTo>
                  <a:pt x="85" y="40"/>
                  <a:pt x="85" y="40"/>
                  <a:pt x="85" y="40"/>
                </a:cubicBezTo>
                <a:cubicBezTo>
                  <a:pt x="85" y="44"/>
                  <a:pt x="85" y="44"/>
                  <a:pt x="85" y="44"/>
                </a:cubicBezTo>
                <a:cubicBezTo>
                  <a:pt x="81" y="44"/>
                  <a:pt x="81" y="44"/>
                  <a:pt x="81" y="44"/>
                </a:cubicBezTo>
                <a:lnTo>
                  <a:pt x="81" y="40"/>
                </a:lnTo>
                <a:close/>
                <a:moveTo>
                  <a:pt x="81" y="46"/>
                </a:moveTo>
                <a:cubicBezTo>
                  <a:pt x="85" y="46"/>
                  <a:pt x="85" y="46"/>
                  <a:pt x="85" y="46"/>
                </a:cubicBezTo>
                <a:cubicBezTo>
                  <a:pt x="85" y="50"/>
                  <a:pt x="85" y="50"/>
                  <a:pt x="85" y="50"/>
                </a:cubicBezTo>
                <a:cubicBezTo>
                  <a:pt x="81" y="50"/>
                  <a:pt x="81" y="50"/>
                  <a:pt x="81" y="50"/>
                </a:cubicBezTo>
                <a:lnTo>
                  <a:pt x="81" y="46"/>
                </a:lnTo>
                <a:close/>
                <a:moveTo>
                  <a:pt x="74" y="34"/>
                </a:moveTo>
                <a:cubicBezTo>
                  <a:pt x="78" y="34"/>
                  <a:pt x="78" y="34"/>
                  <a:pt x="78" y="34"/>
                </a:cubicBezTo>
                <a:cubicBezTo>
                  <a:pt x="78" y="37"/>
                  <a:pt x="78" y="37"/>
                  <a:pt x="78" y="37"/>
                </a:cubicBezTo>
                <a:cubicBezTo>
                  <a:pt x="74" y="37"/>
                  <a:pt x="74" y="37"/>
                  <a:pt x="74" y="37"/>
                </a:cubicBezTo>
                <a:lnTo>
                  <a:pt x="74" y="34"/>
                </a:lnTo>
                <a:close/>
                <a:moveTo>
                  <a:pt x="74" y="40"/>
                </a:moveTo>
                <a:cubicBezTo>
                  <a:pt x="78" y="40"/>
                  <a:pt x="78" y="40"/>
                  <a:pt x="78" y="40"/>
                </a:cubicBezTo>
                <a:cubicBezTo>
                  <a:pt x="78" y="44"/>
                  <a:pt x="78" y="44"/>
                  <a:pt x="78" y="44"/>
                </a:cubicBezTo>
                <a:cubicBezTo>
                  <a:pt x="74" y="44"/>
                  <a:pt x="74" y="44"/>
                  <a:pt x="74" y="44"/>
                </a:cubicBezTo>
                <a:lnTo>
                  <a:pt x="74" y="40"/>
                </a:lnTo>
                <a:close/>
                <a:moveTo>
                  <a:pt x="74" y="46"/>
                </a:moveTo>
                <a:cubicBezTo>
                  <a:pt x="78" y="46"/>
                  <a:pt x="78" y="46"/>
                  <a:pt x="78" y="46"/>
                </a:cubicBezTo>
                <a:cubicBezTo>
                  <a:pt x="78" y="50"/>
                  <a:pt x="78" y="50"/>
                  <a:pt x="78" y="50"/>
                </a:cubicBezTo>
                <a:cubicBezTo>
                  <a:pt x="74" y="50"/>
                  <a:pt x="74" y="50"/>
                  <a:pt x="74" y="50"/>
                </a:cubicBezTo>
                <a:lnTo>
                  <a:pt x="74" y="46"/>
                </a:lnTo>
                <a:close/>
                <a:moveTo>
                  <a:pt x="67" y="34"/>
                </a:moveTo>
                <a:cubicBezTo>
                  <a:pt x="71" y="34"/>
                  <a:pt x="71" y="34"/>
                  <a:pt x="71" y="34"/>
                </a:cubicBezTo>
                <a:cubicBezTo>
                  <a:pt x="71" y="37"/>
                  <a:pt x="71" y="37"/>
                  <a:pt x="71" y="37"/>
                </a:cubicBezTo>
                <a:cubicBezTo>
                  <a:pt x="67" y="37"/>
                  <a:pt x="67" y="37"/>
                  <a:pt x="67" y="37"/>
                </a:cubicBezTo>
                <a:lnTo>
                  <a:pt x="67" y="34"/>
                </a:lnTo>
                <a:close/>
                <a:moveTo>
                  <a:pt x="67" y="40"/>
                </a:moveTo>
                <a:cubicBezTo>
                  <a:pt x="71" y="40"/>
                  <a:pt x="71" y="40"/>
                  <a:pt x="71" y="40"/>
                </a:cubicBezTo>
                <a:cubicBezTo>
                  <a:pt x="71" y="44"/>
                  <a:pt x="71" y="44"/>
                  <a:pt x="71" y="44"/>
                </a:cubicBezTo>
                <a:cubicBezTo>
                  <a:pt x="67" y="44"/>
                  <a:pt x="67" y="44"/>
                  <a:pt x="67" y="44"/>
                </a:cubicBezTo>
                <a:lnTo>
                  <a:pt x="67" y="40"/>
                </a:lnTo>
                <a:close/>
                <a:moveTo>
                  <a:pt x="67" y="46"/>
                </a:moveTo>
                <a:cubicBezTo>
                  <a:pt x="71" y="46"/>
                  <a:pt x="71" y="46"/>
                  <a:pt x="71" y="46"/>
                </a:cubicBezTo>
                <a:cubicBezTo>
                  <a:pt x="71" y="50"/>
                  <a:pt x="71" y="50"/>
                  <a:pt x="71" y="50"/>
                </a:cubicBezTo>
                <a:cubicBezTo>
                  <a:pt x="67" y="50"/>
                  <a:pt x="67" y="50"/>
                  <a:pt x="67" y="50"/>
                </a:cubicBezTo>
                <a:lnTo>
                  <a:pt x="67" y="46"/>
                </a:lnTo>
                <a:close/>
                <a:moveTo>
                  <a:pt x="60" y="34"/>
                </a:moveTo>
                <a:cubicBezTo>
                  <a:pt x="64" y="34"/>
                  <a:pt x="64" y="34"/>
                  <a:pt x="64" y="34"/>
                </a:cubicBezTo>
                <a:cubicBezTo>
                  <a:pt x="64" y="37"/>
                  <a:pt x="64" y="37"/>
                  <a:pt x="64" y="37"/>
                </a:cubicBezTo>
                <a:cubicBezTo>
                  <a:pt x="60" y="37"/>
                  <a:pt x="60" y="37"/>
                  <a:pt x="60" y="37"/>
                </a:cubicBezTo>
                <a:lnTo>
                  <a:pt x="60" y="34"/>
                </a:lnTo>
                <a:close/>
                <a:moveTo>
                  <a:pt x="60" y="40"/>
                </a:moveTo>
                <a:cubicBezTo>
                  <a:pt x="64" y="40"/>
                  <a:pt x="64" y="40"/>
                  <a:pt x="64" y="40"/>
                </a:cubicBezTo>
                <a:cubicBezTo>
                  <a:pt x="64" y="44"/>
                  <a:pt x="64" y="44"/>
                  <a:pt x="64" y="44"/>
                </a:cubicBezTo>
                <a:cubicBezTo>
                  <a:pt x="60" y="44"/>
                  <a:pt x="60" y="44"/>
                  <a:pt x="60" y="44"/>
                </a:cubicBezTo>
                <a:lnTo>
                  <a:pt x="60" y="40"/>
                </a:lnTo>
                <a:close/>
                <a:moveTo>
                  <a:pt x="60" y="46"/>
                </a:moveTo>
                <a:cubicBezTo>
                  <a:pt x="64" y="46"/>
                  <a:pt x="64" y="46"/>
                  <a:pt x="64" y="46"/>
                </a:cubicBezTo>
                <a:cubicBezTo>
                  <a:pt x="64" y="50"/>
                  <a:pt x="64" y="50"/>
                  <a:pt x="64" y="50"/>
                </a:cubicBezTo>
                <a:cubicBezTo>
                  <a:pt x="60" y="50"/>
                  <a:pt x="60" y="50"/>
                  <a:pt x="60" y="50"/>
                </a:cubicBezTo>
                <a:lnTo>
                  <a:pt x="60" y="46"/>
                </a:lnTo>
                <a:close/>
                <a:moveTo>
                  <a:pt x="124" y="187"/>
                </a:moveTo>
                <a:cubicBezTo>
                  <a:pt x="124" y="187"/>
                  <a:pt x="122" y="186"/>
                  <a:pt x="121" y="186"/>
                </a:cubicBezTo>
                <a:cubicBezTo>
                  <a:pt x="81" y="186"/>
                  <a:pt x="81" y="186"/>
                  <a:pt x="81" y="186"/>
                </a:cubicBezTo>
                <a:cubicBezTo>
                  <a:pt x="80" y="186"/>
                  <a:pt x="79" y="187"/>
                  <a:pt x="78" y="187"/>
                </a:cubicBezTo>
                <a:cubicBezTo>
                  <a:pt x="70" y="197"/>
                  <a:pt x="70" y="197"/>
                  <a:pt x="70" y="197"/>
                </a:cubicBezTo>
                <a:cubicBezTo>
                  <a:pt x="70" y="197"/>
                  <a:pt x="69" y="199"/>
                  <a:pt x="69" y="200"/>
                </a:cubicBezTo>
                <a:cubicBezTo>
                  <a:pt x="69" y="201"/>
                  <a:pt x="69" y="201"/>
                  <a:pt x="69" y="201"/>
                </a:cubicBezTo>
                <a:cubicBezTo>
                  <a:pt x="69" y="201"/>
                  <a:pt x="70" y="202"/>
                  <a:pt x="71" y="202"/>
                </a:cubicBezTo>
                <a:cubicBezTo>
                  <a:pt x="132" y="202"/>
                  <a:pt x="132" y="202"/>
                  <a:pt x="132" y="202"/>
                </a:cubicBezTo>
                <a:cubicBezTo>
                  <a:pt x="133" y="202"/>
                  <a:pt x="133" y="201"/>
                  <a:pt x="133" y="201"/>
                </a:cubicBezTo>
                <a:cubicBezTo>
                  <a:pt x="133" y="200"/>
                  <a:pt x="133" y="200"/>
                  <a:pt x="133" y="200"/>
                </a:cubicBezTo>
                <a:cubicBezTo>
                  <a:pt x="133" y="199"/>
                  <a:pt x="133" y="197"/>
                  <a:pt x="132" y="197"/>
                </a:cubicBezTo>
                <a:lnTo>
                  <a:pt x="124" y="187"/>
                </a:lnTo>
                <a:close/>
                <a:moveTo>
                  <a:pt x="201" y="146"/>
                </a:moveTo>
                <a:cubicBezTo>
                  <a:pt x="193" y="137"/>
                  <a:pt x="193" y="137"/>
                  <a:pt x="193" y="137"/>
                </a:cubicBezTo>
                <a:cubicBezTo>
                  <a:pt x="193" y="136"/>
                  <a:pt x="191" y="136"/>
                  <a:pt x="190" y="136"/>
                </a:cubicBezTo>
                <a:cubicBezTo>
                  <a:pt x="150" y="136"/>
                  <a:pt x="150" y="136"/>
                  <a:pt x="150" y="136"/>
                </a:cubicBezTo>
                <a:cubicBezTo>
                  <a:pt x="149" y="136"/>
                  <a:pt x="148" y="136"/>
                  <a:pt x="147" y="137"/>
                </a:cubicBezTo>
                <a:cubicBezTo>
                  <a:pt x="139" y="146"/>
                  <a:pt x="139" y="146"/>
                  <a:pt x="139" y="146"/>
                </a:cubicBezTo>
                <a:cubicBezTo>
                  <a:pt x="139" y="147"/>
                  <a:pt x="138" y="148"/>
                  <a:pt x="138" y="149"/>
                </a:cubicBezTo>
                <a:cubicBezTo>
                  <a:pt x="138" y="150"/>
                  <a:pt x="138" y="150"/>
                  <a:pt x="138" y="150"/>
                </a:cubicBezTo>
                <a:cubicBezTo>
                  <a:pt x="138" y="151"/>
                  <a:pt x="139" y="152"/>
                  <a:pt x="140" y="152"/>
                </a:cubicBezTo>
                <a:cubicBezTo>
                  <a:pt x="201" y="152"/>
                  <a:pt x="201" y="152"/>
                  <a:pt x="201" y="152"/>
                </a:cubicBezTo>
                <a:cubicBezTo>
                  <a:pt x="202" y="152"/>
                  <a:pt x="202" y="151"/>
                  <a:pt x="202" y="150"/>
                </a:cubicBezTo>
                <a:cubicBezTo>
                  <a:pt x="202" y="149"/>
                  <a:pt x="202" y="149"/>
                  <a:pt x="202" y="149"/>
                </a:cubicBezTo>
                <a:cubicBezTo>
                  <a:pt x="202" y="148"/>
                  <a:pt x="202" y="147"/>
                  <a:pt x="201" y="146"/>
                </a:cubicBezTo>
                <a:close/>
                <a:moveTo>
                  <a:pt x="55" y="137"/>
                </a:moveTo>
                <a:cubicBezTo>
                  <a:pt x="54" y="136"/>
                  <a:pt x="53" y="136"/>
                  <a:pt x="52" y="136"/>
                </a:cubicBezTo>
                <a:cubicBezTo>
                  <a:pt x="12" y="136"/>
                  <a:pt x="12" y="136"/>
                  <a:pt x="12" y="136"/>
                </a:cubicBezTo>
                <a:cubicBezTo>
                  <a:pt x="11" y="136"/>
                  <a:pt x="10" y="136"/>
                  <a:pt x="9" y="137"/>
                </a:cubicBezTo>
                <a:cubicBezTo>
                  <a:pt x="1" y="146"/>
                  <a:pt x="1" y="146"/>
                  <a:pt x="1" y="146"/>
                </a:cubicBezTo>
                <a:cubicBezTo>
                  <a:pt x="1" y="147"/>
                  <a:pt x="0" y="148"/>
                  <a:pt x="0" y="149"/>
                </a:cubicBezTo>
                <a:cubicBezTo>
                  <a:pt x="0" y="150"/>
                  <a:pt x="0" y="150"/>
                  <a:pt x="0" y="150"/>
                </a:cubicBezTo>
                <a:cubicBezTo>
                  <a:pt x="0" y="151"/>
                  <a:pt x="1" y="152"/>
                  <a:pt x="2" y="152"/>
                </a:cubicBezTo>
                <a:cubicBezTo>
                  <a:pt x="62" y="152"/>
                  <a:pt x="62" y="152"/>
                  <a:pt x="62" y="152"/>
                </a:cubicBezTo>
                <a:cubicBezTo>
                  <a:pt x="63" y="152"/>
                  <a:pt x="64" y="151"/>
                  <a:pt x="64" y="150"/>
                </a:cubicBezTo>
                <a:cubicBezTo>
                  <a:pt x="64" y="149"/>
                  <a:pt x="64" y="149"/>
                  <a:pt x="64" y="149"/>
                </a:cubicBezTo>
                <a:cubicBezTo>
                  <a:pt x="64" y="148"/>
                  <a:pt x="64" y="147"/>
                  <a:pt x="63" y="146"/>
                </a:cubicBezTo>
                <a:lnTo>
                  <a:pt x="55" y="137"/>
                </a:lnTo>
                <a:close/>
                <a:moveTo>
                  <a:pt x="62" y="154"/>
                </a:moveTo>
                <a:cubicBezTo>
                  <a:pt x="2" y="154"/>
                  <a:pt x="2" y="154"/>
                  <a:pt x="2" y="154"/>
                </a:cubicBezTo>
                <a:cubicBezTo>
                  <a:pt x="1" y="154"/>
                  <a:pt x="0" y="155"/>
                  <a:pt x="0" y="156"/>
                </a:cubicBezTo>
                <a:cubicBezTo>
                  <a:pt x="0" y="157"/>
                  <a:pt x="0" y="157"/>
                  <a:pt x="0" y="157"/>
                </a:cubicBezTo>
                <a:cubicBezTo>
                  <a:pt x="0" y="158"/>
                  <a:pt x="1" y="159"/>
                  <a:pt x="1" y="160"/>
                </a:cubicBezTo>
                <a:cubicBezTo>
                  <a:pt x="9" y="169"/>
                  <a:pt x="9" y="169"/>
                  <a:pt x="9" y="169"/>
                </a:cubicBezTo>
                <a:cubicBezTo>
                  <a:pt x="10" y="170"/>
                  <a:pt x="11" y="170"/>
                  <a:pt x="12" y="170"/>
                </a:cubicBezTo>
                <a:cubicBezTo>
                  <a:pt x="52" y="170"/>
                  <a:pt x="52" y="170"/>
                  <a:pt x="52" y="170"/>
                </a:cubicBezTo>
                <a:cubicBezTo>
                  <a:pt x="53" y="170"/>
                  <a:pt x="54" y="170"/>
                  <a:pt x="55" y="169"/>
                </a:cubicBezTo>
                <a:cubicBezTo>
                  <a:pt x="63" y="160"/>
                  <a:pt x="63" y="160"/>
                  <a:pt x="63" y="160"/>
                </a:cubicBezTo>
                <a:cubicBezTo>
                  <a:pt x="64" y="159"/>
                  <a:pt x="64" y="158"/>
                  <a:pt x="64" y="157"/>
                </a:cubicBezTo>
                <a:cubicBezTo>
                  <a:pt x="64" y="156"/>
                  <a:pt x="64" y="156"/>
                  <a:pt x="64" y="156"/>
                </a:cubicBezTo>
                <a:cubicBezTo>
                  <a:pt x="64" y="155"/>
                  <a:pt x="63" y="154"/>
                  <a:pt x="62" y="154"/>
                </a:cubicBezTo>
                <a:close/>
                <a:moveTo>
                  <a:pt x="16" y="133"/>
                </a:moveTo>
                <a:cubicBezTo>
                  <a:pt x="48" y="133"/>
                  <a:pt x="48" y="133"/>
                  <a:pt x="48" y="133"/>
                </a:cubicBezTo>
                <a:cubicBezTo>
                  <a:pt x="52" y="133"/>
                  <a:pt x="55" y="130"/>
                  <a:pt x="55" y="127"/>
                </a:cubicBezTo>
                <a:cubicBezTo>
                  <a:pt x="55" y="122"/>
                  <a:pt x="55" y="122"/>
                  <a:pt x="55" y="122"/>
                </a:cubicBezTo>
                <a:cubicBezTo>
                  <a:pt x="85" y="122"/>
                  <a:pt x="85" y="122"/>
                  <a:pt x="85" y="122"/>
                </a:cubicBezTo>
                <a:cubicBezTo>
                  <a:pt x="86" y="128"/>
                  <a:pt x="91" y="133"/>
                  <a:pt x="98" y="134"/>
                </a:cubicBezTo>
                <a:cubicBezTo>
                  <a:pt x="98" y="149"/>
                  <a:pt x="98" y="149"/>
                  <a:pt x="98" y="149"/>
                </a:cubicBezTo>
                <a:cubicBezTo>
                  <a:pt x="85" y="149"/>
                  <a:pt x="85" y="149"/>
                  <a:pt x="85" y="149"/>
                </a:cubicBezTo>
                <a:cubicBezTo>
                  <a:pt x="82" y="149"/>
                  <a:pt x="79" y="152"/>
                  <a:pt x="79" y="156"/>
                </a:cubicBezTo>
                <a:cubicBezTo>
                  <a:pt x="79" y="177"/>
                  <a:pt x="79" y="177"/>
                  <a:pt x="79" y="177"/>
                </a:cubicBezTo>
                <a:cubicBezTo>
                  <a:pt x="79" y="181"/>
                  <a:pt x="82" y="184"/>
                  <a:pt x="85" y="184"/>
                </a:cubicBezTo>
                <a:cubicBezTo>
                  <a:pt x="117" y="184"/>
                  <a:pt x="117" y="184"/>
                  <a:pt x="117" y="184"/>
                </a:cubicBezTo>
                <a:cubicBezTo>
                  <a:pt x="121" y="184"/>
                  <a:pt x="124" y="181"/>
                  <a:pt x="124" y="177"/>
                </a:cubicBezTo>
                <a:cubicBezTo>
                  <a:pt x="124" y="156"/>
                  <a:pt x="124" y="156"/>
                  <a:pt x="124" y="156"/>
                </a:cubicBezTo>
                <a:cubicBezTo>
                  <a:pt x="124" y="152"/>
                  <a:pt x="121" y="149"/>
                  <a:pt x="117" y="149"/>
                </a:cubicBezTo>
                <a:cubicBezTo>
                  <a:pt x="105" y="149"/>
                  <a:pt x="105" y="149"/>
                  <a:pt x="105" y="149"/>
                </a:cubicBezTo>
                <a:cubicBezTo>
                  <a:pt x="105" y="134"/>
                  <a:pt x="105" y="134"/>
                  <a:pt x="105" y="134"/>
                </a:cubicBezTo>
                <a:cubicBezTo>
                  <a:pt x="111" y="133"/>
                  <a:pt x="116" y="128"/>
                  <a:pt x="117" y="122"/>
                </a:cubicBezTo>
                <a:cubicBezTo>
                  <a:pt x="148" y="122"/>
                  <a:pt x="148" y="122"/>
                  <a:pt x="148" y="122"/>
                </a:cubicBezTo>
                <a:cubicBezTo>
                  <a:pt x="148" y="127"/>
                  <a:pt x="148" y="127"/>
                  <a:pt x="148" y="127"/>
                </a:cubicBezTo>
                <a:cubicBezTo>
                  <a:pt x="148" y="130"/>
                  <a:pt x="151" y="133"/>
                  <a:pt x="155" y="133"/>
                </a:cubicBezTo>
                <a:cubicBezTo>
                  <a:pt x="186" y="133"/>
                  <a:pt x="186" y="133"/>
                  <a:pt x="186" y="133"/>
                </a:cubicBezTo>
                <a:cubicBezTo>
                  <a:pt x="190" y="133"/>
                  <a:pt x="193" y="130"/>
                  <a:pt x="193" y="127"/>
                </a:cubicBezTo>
                <a:cubicBezTo>
                  <a:pt x="193" y="105"/>
                  <a:pt x="193" y="105"/>
                  <a:pt x="193" y="105"/>
                </a:cubicBezTo>
                <a:cubicBezTo>
                  <a:pt x="193" y="101"/>
                  <a:pt x="190" y="98"/>
                  <a:pt x="186" y="98"/>
                </a:cubicBezTo>
                <a:cubicBezTo>
                  <a:pt x="155" y="98"/>
                  <a:pt x="155" y="98"/>
                  <a:pt x="155" y="98"/>
                </a:cubicBezTo>
                <a:cubicBezTo>
                  <a:pt x="151" y="98"/>
                  <a:pt x="148" y="101"/>
                  <a:pt x="148" y="105"/>
                </a:cubicBezTo>
                <a:cubicBezTo>
                  <a:pt x="148" y="114"/>
                  <a:pt x="148" y="114"/>
                  <a:pt x="148" y="114"/>
                </a:cubicBezTo>
                <a:cubicBezTo>
                  <a:pt x="118" y="114"/>
                  <a:pt x="118" y="114"/>
                  <a:pt x="118" y="114"/>
                </a:cubicBezTo>
                <a:cubicBezTo>
                  <a:pt x="116" y="108"/>
                  <a:pt x="112" y="103"/>
                  <a:pt x="106" y="102"/>
                </a:cubicBezTo>
                <a:cubicBezTo>
                  <a:pt x="106" y="84"/>
                  <a:pt x="106" y="84"/>
                  <a:pt x="106" y="84"/>
                </a:cubicBezTo>
                <a:cubicBezTo>
                  <a:pt x="142" y="84"/>
                  <a:pt x="142" y="84"/>
                  <a:pt x="142" y="84"/>
                </a:cubicBezTo>
                <a:cubicBezTo>
                  <a:pt x="145" y="84"/>
                  <a:pt x="148" y="81"/>
                  <a:pt x="148" y="78"/>
                </a:cubicBezTo>
                <a:cubicBezTo>
                  <a:pt x="148" y="64"/>
                  <a:pt x="148" y="64"/>
                  <a:pt x="148" y="64"/>
                </a:cubicBezTo>
                <a:cubicBezTo>
                  <a:pt x="148" y="60"/>
                  <a:pt x="145" y="58"/>
                  <a:pt x="142" y="58"/>
                </a:cubicBezTo>
                <a:cubicBezTo>
                  <a:pt x="61" y="58"/>
                  <a:pt x="61" y="58"/>
                  <a:pt x="61" y="58"/>
                </a:cubicBezTo>
                <a:cubicBezTo>
                  <a:pt x="57" y="58"/>
                  <a:pt x="55" y="60"/>
                  <a:pt x="55" y="64"/>
                </a:cubicBezTo>
                <a:cubicBezTo>
                  <a:pt x="55" y="78"/>
                  <a:pt x="55" y="78"/>
                  <a:pt x="55" y="78"/>
                </a:cubicBezTo>
                <a:cubicBezTo>
                  <a:pt x="55" y="81"/>
                  <a:pt x="57" y="84"/>
                  <a:pt x="61" y="84"/>
                </a:cubicBezTo>
                <a:cubicBezTo>
                  <a:pt x="96" y="84"/>
                  <a:pt x="96" y="84"/>
                  <a:pt x="96" y="84"/>
                </a:cubicBezTo>
                <a:cubicBezTo>
                  <a:pt x="96" y="102"/>
                  <a:pt x="96" y="102"/>
                  <a:pt x="96" y="102"/>
                </a:cubicBezTo>
                <a:cubicBezTo>
                  <a:pt x="90" y="103"/>
                  <a:pt x="86" y="108"/>
                  <a:pt x="85" y="114"/>
                </a:cubicBezTo>
                <a:cubicBezTo>
                  <a:pt x="55" y="114"/>
                  <a:pt x="55" y="114"/>
                  <a:pt x="55" y="114"/>
                </a:cubicBezTo>
                <a:cubicBezTo>
                  <a:pt x="55" y="105"/>
                  <a:pt x="55" y="105"/>
                  <a:pt x="55" y="105"/>
                </a:cubicBezTo>
                <a:cubicBezTo>
                  <a:pt x="55" y="101"/>
                  <a:pt x="52" y="98"/>
                  <a:pt x="48" y="98"/>
                </a:cubicBezTo>
                <a:cubicBezTo>
                  <a:pt x="16" y="98"/>
                  <a:pt x="16" y="98"/>
                  <a:pt x="16" y="98"/>
                </a:cubicBezTo>
                <a:cubicBezTo>
                  <a:pt x="13" y="98"/>
                  <a:pt x="10" y="101"/>
                  <a:pt x="10" y="105"/>
                </a:cubicBezTo>
                <a:cubicBezTo>
                  <a:pt x="10" y="127"/>
                  <a:pt x="10" y="127"/>
                  <a:pt x="10" y="127"/>
                </a:cubicBezTo>
                <a:cubicBezTo>
                  <a:pt x="10" y="130"/>
                  <a:pt x="13" y="133"/>
                  <a:pt x="16" y="133"/>
                </a:cubicBezTo>
                <a:close/>
                <a:moveTo>
                  <a:pt x="152" y="105"/>
                </a:moveTo>
                <a:cubicBezTo>
                  <a:pt x="152" y="104"/>
                  <a:pt x="153" y="102"/>
                  <a:pt x="155" y="102"/>
                </a:cubicBezTo>
                <a:cubicBezTo>
                  <a:pt x="186" y="102"/>
                  <a:pt x="186" y="102"/>
                  <a:pt x="186" y="102"/>
                </a:cubicBezTo>
                <a:cubicBezTo>
                  <a:pt x="188" y="102"/>
                  <a:pt x="189" y="104"/>
                  <a:pt x="189" y="105"/>
                </a:cubicBezTo>
                <a:cubicBezTo>
                  <a:pt x="189" y="127"/>
                  <a:pt x="189" y="127"/>
                  <a:pt x="189" y="127"/>
                </a:cubicBezTo>
                <a:cubicBezTo>
                  <a:pt x="189" y="128"/>
                  <a:pt x="188" y="130"/>
                  <a:pt x="186" y="130"/>
                </a:cubicBezTo>
                <a:cubicBezTo>
                  <a:pt x="155" y="130"/>
                  <a:pt x="155" y="130"/>
                  <a:pt x="155" y="130"/>
                </a:cubicBezTo>
                <a:cubicBezTo>
                  <a:pt x="153" y="130"/>
                  <a:pt x="152" y="128"/>
                  <a:pt x="152" y="127"/>
                </a:cubicBezTo>
                <a:lnTo>
                  <a:pt x="152" y="105"/>
                </a:lnTo>
                <a:close/>
                <a:moveTo>
                  <a:pt x="135" y="66"/>
                </a:moveTo>
                <a:cubicBezTo>
                  <a:pt x="138" y="66"/>
                  <a:pt x="140" y="68"/>
                  <a:pt x="140" y="71"/>
                </a:cubicBezTo>
                <a:cubicBezTo>
                  <a:pt x="140" y="73"/>
                  <a:pt x="138" y="75"/>
                  <a:pt x="135" y="75"/>
                </a:cubicBezTo>
                <a:cubicBezTo>
                  <a:pt x="133" y="75"/>
                  <a:pt x="130" y="73"/>
                  <a:pt x="130" y="71"/>
                </a:cubicBezTo>
                <a:cubicBezTo>
                  <a:pt x="130" y="68"/>
                  <a:pt x="133" y="66"/>
                  <a:pt x="135" y="66"/>
                </a:cubicBezTo>
                <a:close/>
                <a:moveTo>
                  <a:pt x="117" y="153"/>
                </a:moveTo>
                <a:cubicBezTo>
                  <a:pt x="119" y="153"/>
                  <a:pt x="120" y="154"/>
                  <a:pt x="120" y="156"/>
                </a:cubicBezTo>
                <a:cubicBezTo>
                  <a:pt x="120" y="177"/>
                  <a:pt x="120" y="177"/>
                  <a:pt x="120" y="177"/>
                </a:cubicBezTo>
                <a:cubicBezTo>
                  <a:pt x="120" y="179"/>
                  <a:pt x="119" y="180"/>
                  <a:pt x="117" y="180"/>
                </a:cubicBezTo>
                <a:cubicBezTo>
                  <a:pt x="85" y="180"/>
                  <a:pt x="85" y="180"/>
                  <a:pt x="85" y="180"/>
                </a:cubicBezTo>
                <a:cubicBezTo>
                  <a:pt x="84" y="180"/>
                  <a:pt x="83" y="179"/>
                  <a:pt x="83" y="177"/>
                </a:cubicBezTo>
                <a:cubicBezTo>
                  <a:pt x="83" y="156"/>
                  <a:pt x="83" y="156"/>
                  <a:pt x="83" y="156"/>
                </a:cubicBezTo>
                <a:cubicBezTo>
                  <a:pt x="83" y="154"/>
                  <a:pt x="84" y="153"/>
                  <a:pt x="85" y="153"/>
                </a:cubicBezTo>
                <a:lnTo>
                  <a:pt x="117" y="153"/>
                </a:lnTo>
                <a:close/>
                <a:moveTo>
                  <a:pt x="102" y="62"/>
                </a:moveTo>
                <a:cubicBezTo>
                  <a:pt x="105" y="62"/>
                  <a:pt x="105" y="62"/>
                  <a:pt x="105" y="62"/>
                </a:cubicBezTo>
                <a:cubicBezTo>
                  <a:pt x="105" y="66"/>
                  <a:pt x="105" y="66"/>
                  <a:pt x="105" y="66"/>
                </a:cubicBezTo>
                <a:cubicBezTo>
                  <a:pt x="102" y="66"/>
                  <a:pt x="102" y="66"/>
                  <a:pt x="102" y="66"/>
                </a:cubicBezTo>
                <a:lnTo>
                  <a:pt x="102" y="62"/>
                </a:lnTo>
                <a:close/>
                <a:moveTo>
                  <a:pt x="102" y="69"/>
                </a:moveTo>
                <a:cubicBezTo>
                  <a:pt x="105" y="69"/>
                  <a:pt x="105" y="69"/>
                  <a:pt x="105" y="69"/>
                </a:cubicBezTo>
                <a:cubicBezTo>
                  <a:pt x="105" y="73"/>
                  <a:pt x="105" y="73"/>
                  <a:pt x="105" y="73"/>
                </a:cubicBezTo>
                <a:cubicBezTo>
                  <a:pt x="102" y="73"/>
                  <a:pt x="102" y="73"/>
                  <a:pt x="102" y="73"/>
                </a:cubicBezTo>
                <a:lnTo>
                  <a:pt x="102" y="69"/>
                </a:lnTo>
                <a:close/>
                <a:moveTo>
                  <a:pt x="102" y="75"/>
                </a:moveTo>
                <a:cubicBezTo>
                  <a:pt x="105" y="75"/>
                  <a:pt x="105" y="75"/>
                  <a:pt x="105" y="75"/>
                </a:cubicBezTo>
                <a:cubicBezTo>
                  <a:pt x="105" y="79"/>
                  <a:pt x="105" y="79"/>
                  <a:pt x="105" y="79"/>
                </a:cubicBezTo>
                <a:cubicBezTo>
                  <a:pt x="102" y="79"/>
                  <a:pt x="102" y="79"/>
                  <a:pt x="102" y="79"/>
                </a:cubicBezTo>
                <a:lnTo>
                  <a:pt x="102" y="75"/>
                </a:lnTo>
                <a:close/>
                <a:moveTo>
                  <a:pt x="95" y="62"/>
                </a:moveTo>
                <a:cubicBezTo>
                  <a:pt x="98" y="62"/>
                  <a:pt x="98" y="62"/>
                  <a:pt x="98" y="62"/>
                </a:cubicBezTo>
                <a:cubicBezTo>
                  <a:pt x="98" y="66"/>
                  <a:pt x="98" y="66"/>
                  <a:pt x="98" y="66"/>
                </a:cubicBezTo>
                <a:cubicBezTo>
                  <a:pt x="95" y="66"/>
                  <a:pt x="95" y="66"/>
                  <a:pt x="95" y="66"/>
                </a:cubicBezTo>
                <a:lnTo>
                  <a:pt x="95" y="62"/>
                </a:lnTo>
                <a:close/>
                <a:moveTo>
                  <a:pt x="95" y="69"/>
                </a:moveTo>
                <a:cubicBezTo>
                  <a:pt x="98" y="69"/>
                  <a:pt x="98" y="69"/>
                  <a:pt x="98" y="69"/>
                </a:cubicBezTo>
                <a:cubicBezTo>
                  <a:pt x="98" y="73"/>
                  <a:pt x="98" y="73"/>
                  <a:pt x="98" y="73"/>
                </a:cubicBezTo>
                <a:cubicBezTo>
                  <a:pt x="95" y="73"/>
                  <a:pt x="95" y="73"/>
                  <a:pt x="95" y="73"/>
                </a:cubicBezTo>
                <a:lnTo>
                  <a:pt x="95" y="69"/>
                </a:lnTo>
                <a:close/>
                <a:moveTo>
                  <a:pt x="64" y="79"/>
                </a:moveTo>
                <a:cubicBezTo>
                  <a:pt x="60" y="79"/>
                  <a:pt x="60" y="79"/>
                  <a:pt x="60" y="79"/>
                </a:cubicBezTo>
                <a:cubicBezTo>
                  <a:pt x="60" y="75"/>
                  <a:pt x="60" y="75"/>
                  <a:pt x="60" y="75"/>
                </a:cubicBezTo>
                <a:cubicBezTo>
                  <a:pt x="64" y="75"/>
                  <a:pt x="64" y="75"/>
                  <a:pt x="64" y="75"/>
                </a:cubicBezTo>
                <a:lnTo>
                  <a:pt x="64" y="79"/>
                </a:lnTo>
                <a:close/>
                <a:moveTo>
                  <a:pt x="64" y="73"/>
                </a:moveTo>
                <a:cubicBezTo>
                  <a:pt x="60" y="73"/>
                  <a:pt x="60" y="73"/>
                  <a:pt x="60" y="73"/>
                </a:cubicBezTo>
                <a:cubicBezTo>
                  <a:pt x="60" y="69"/>
                  <a:pt x="60" y="69"/>
                  <a:pt x="60" y="69"/>
                </a:cubicBezTo>
                <a:cubicBezTo>
                  <a:pt x="64" y="69"/>
                  <a:pt x="64" y="69"/>
                  <a:pt x="64" y="69"/>
                </a:cubicBezTo>
                <a:lnTo>
                  <a:pt x="64" y="73"/>
                </a:lnTo>
                <a:close/>
                <a:moveTo>
                  <a:pt x="64" y="66"/>
                </a:moveTo>
                <a:cubicBezTo>
                  <a:pt x="60" y="66"/>
                  <a:pt x="60" y="66"/>
                  <a:pt x="60" y="66"/>
                </a:cubicBezTo>
                <a:cubicBezTo>
                  <a:pt x="60" y="62"/>
                  <a:pt x="60" y="62"/>
                  <a:pt x="60" y="62"/>
                </a:cubicBezTo>
                <a:cubicBezTo>
                  <a:pt x="64" y="62"/>
                  <a:pt x="64" y="62"/>
                  <a:pt x="64" y="62"/>
                </a:cubicBezTo>
                <a:lnTo>
                  <a:pt x="64" y="66"/>
                </a:lnTo>
                <a:close/>
                <a:moveTo>
                  <a:pt x="71" y="79"/>
                </a:moveTo>
                <a:cubicBezTo>
                  <a:pt x="67" y="79"/>
                  <a:pt x="67" y="79"/>
                  <a:pt x="67" y="79"/>
                </a:cubicBezTo>
                <a:cubicBezTo>
                  <a:pt x="67" y="75"/>
                  <a:pt x="67" y="75"/>
                  <a:pt x="67" y="75"/>
                </a:cubicBezTo>
                <a:cubicBezTo>
                  <a:pt x="71" y="75"/>
                  <a:pt x="71" y="75"/>
                  <a:pt x="71" y="75"/>
                </a:cubicBezTo>
                <a:lnTo>
                  <a:pt x="71" y="79"/>
                </a:lnTo>
                <a:close/>
                <a:moveTo>
                  <a:pt x="71" y="73"/>
                </a:moveTo>
                <a:cubicBezTo>
                  <a:pt x="67" y="73"/>
                  <a:pt x="67" y="73"/>
                  <a:pt x="67" y="73"/>
                </a:cubicBezTo>
                <a:cubicBezTo>
                  <a:pt x="67" y="69"/>
                  <a:pt x="67" y="69"/>
                  <a:pt x="67" y="69"/>
                </a:cubicBezTo>
                <a:cubicBezTo>
                  <a:pt x="71" y="69"/>
                  <a:pt x="71" y="69"/>
                  <a:pt x="71" y="69"/>
                </a:cubicBezTo>
                <a:lnTo>
                  <a:pt x="71" y="73"/>
                </a:lnTo>
                <a:close/>
                <a:moveTo>
                  <a:pt x="71" y="66"/>
                </a:moveTo>
                <a:cubicBezTo>
                  <a:pt x="67" y="66"/>
                  <a:pt x="67" y="66"/>
                  <a:pt x="67" y="66"/>
                </a:cubicBezTo>
                <a:cubicBezTo>
                  <a:pt x="67" y="62"/>
                  <a:pt x="67" y="62"/>
                  <a:pt x="67" y="62"/>
                </a:cubicBezTo>
                <a:cubicBezTo>
                  <a:pt x="71" y="62"/>
                  <a:pt x="71" y="62"/>
                  <a:pt x="71" y="62"/>
                </a:cubicBezTo>
                <a:lnTo>
                  <a:pt x="71" y="66"/>
                </a:lnTo>
                <a:close/>
                <a:moveTo>
                  <a:pt x="78" y="79"/>
                </a:moveTo>
                <a:cubicBezTo>
                  <a:pt x="74" y="79"/>
                  <a:pt x="74" y="79"/>
                  <a:pt x="74" y="79"/>
                </a:cubicBezTo>
                <a:cubicBezTo>
                  <a:pt x="74" y="75"/>
                  <a:pt x="74" y="75"/>
                  <a:pt x="74" y="75"/>
                </a:cubicBezTo>
                <a:cubicBezTo>
                  <a:pt x="78" y="75"/>
                  <a:pt x="78" y="75"/>
                  <a:pt x="78" y="75"/>
                </a:cubicBezTo>
                <a:lnTo>
                  <a:pt x="78" y="79"/>
                </a:lnTo>
                <a:close/>
                <a:moveTo>
                  <a:pt x="78" y="73"/>
                </a:moveTo>
                <a:cubicBezTo>
                  <a:pt x="74" y="73"/>
                  <a:pt x="74" y="73"/>
                  <a:pt x="74" y="73"/>
                </a:cubicBezTo>
                <a:cubicBezTo>
                  <a:pt x="74" y="69"/>
                  <a:pt x="74" y="69"/>
                  <a:pt x="74" y="69"/>
                </a:cubicBezTo>
                <a:cubicBezTo>
                  <a:pt x="78" y="69"/>
                  <a:pt x="78" y="69"/>
                  <a:pt x="78" y="69"/>
                </a:cubicBezTo>
                <a:lnTo>
                  <a:pt x="78" y="73"/>
                </a:lnTo>
                <a:close/>
                <a:moveTo>
                  <a:pt x="78" y="66"/>
                </a:moveTo>
                <a:cubicBezTo>
                  <a:pt x="74" y="66"/>
                  <a:pt x="74" y="66"/>
                  <a:pt x="74" y="66"/>
                </a:cubicBezTo>
                <a:cubicBezTo>
                  <a:pt x="74" y="62"/>
                  <a:pt x="74" y="62"/>
                  <a:pt x="74" y="62"/>
                </a:cubicBezTo>
                <a:cubicBezTo>
                  <a:pt x="78" y="62"/>
                  <a:pt x="78" y="62"/>
                  <a:pt x="78" y="62"/>
                </a:cubicBezTo>
                <a:lnTo>
                  <a:pt x="78" y="66"/>
                </a:lnTo>
                <a:close/>
                <a:moveTo>
                  <a:pt x="85" y="79"/>
                </a:moveTo>
                <a:cubicBezTo>
                  <a:pt x="81" y="79"/>
                  <a:pt x="81" y="79"/>
                  <a:pt x="81" y="79"/>
                </a:cubicBezTo>
                <a:cubicBezTo>
                  <a:pt x="81" y="75"/>
                  <a:pt x="81" y="75"/>
                  <a:pt x="81" y="75"/>
                </a:cubicBezTo>
                <a:cubicBezTo>
                  <a:pt x="85" y="75"/>
                  <a:pt x="85" y="75"/>
                  <a:pt x="85" y="75"/>
                </a:cubicBezTo>
                <a:lnTo>
                  <a:pt x="85" y="79"/>
                </a:lnTo>
                <a:close/>
                <a:moveTo>
                  <a:pt x="85" y="73"/>
                </a:moveTo>
                <a:cubicBezTo>
                  <a:pt x="81" y="73"/>
                  <a:pt x="81" y="73"/>
                  <a:pt x="81" y="73"/>
                </a:cubicBezTo>
                <a:cubicBezTo>
                  <a:pt x="81" y="69"/>
                  <a:pt x="81" y="69"/>
                  <a:pt x="81" y="69"/>
                </a:cubicBezTo>
                <a:cubicBezTo>
                  <a:pt x="85" y="69"/>
                  <a:pt x="85" y="69"/>
                  <a:pt x="85" y="69"/>
                </a:cubicBezTo>
                <a:lnTo>
                  <a:pt x="85" y="73"/>
                </a:lnTo>
                <a:close/>
                <a:moveTo>
                  <a:pt x="85" y="66"/>
                </a:moveTo>
                <a:cubicBezTo>
                  <a:pt x="81" y="66"/>
                  <a:pt x="81" y="66"/>
                  <a:pt x="81" y="66"/>
                </a:cubicBezTo>
                <a:cubicBezTo>
                  <a:pt x="81" y="62"/>
                  <a:pt x="81" y="62"/>
                  <a:pt x="81" y="62"/>
                </a:cubicBezTo>
                <a:cubicBezTo>
                  <a:pt x="85" y="62"/>
                  <a:pt x="85" y="62"/>
                  <a:pt x="85" y="62"/>
                </a:cubicBezTo>
                <a:lnTo>
                  <a:pt x="85" y="66"/>
                </a:lnTo>
                <a:close/>
                <a:moveTo>
                  <a:pt x="92" y="79"/>
                </a:moveTo>
                <a:cubicBezTo>
                  <a:pt x="88" y="79"/>
                  <a:pt x="88" y="79"/>
                  <a:pt x="88" y="79"/>
                </a:cubicBezTo>
                <a:cubicBezTo>
                  <a:pt x="88" y="75"/>
                  <a:pt x="88" y="75"/>
                  <a:pt x="88" y="75"/>
                </a:cubicBezTo>
                <a:cubicBezTo>
                  <a:pt x="92" y="75"/>
                  <a:pt x="92" y="75"/>
                  <a:pt x="92" y="75"/>
                </a:cubicBezTo>
                <a:lnTo>
                  <a:pt x="92" y="79"/>
                </a:lnTo>
                <a:close/>
                <a:moveTo>
                  <a:pt x="92" y="73"/>
                </a:moveTo>
                <a:cubicBezTo>
                  <a:pt x="88" y="73"/>
                  <a:pt x="88" y="73"/>
                  <a:pt x="88" y="73"/>
                </a:cubicBezTo>
                <a:cubicBezTo>
                  <a:pt x="88" y="69"/>
                  <a:pt x="88" y="69"/>
                  <a:pt x="88" y="69"/>
                </a:cubicBezTo>
                <a:cubicBezTo>
                  <a:pt x="92" y="69"/>
                  <a:pt x="92" y="69"/>
                  <a:pt x="92" y="69"/>
                </a:cubicBezTo>
                <a:lnTo>
                  <a:pt x="92" y="73"/>
                </a:lnTo>
                <a:close/>
                <a:moveTo>
                  <a:pt x="92" y="66"/>
                </a:moveTo>
                <a:cubicBezTo>
                  <a:pt x="88" y="66"/>
                  <a:pt x="88" y="66"/>
                  <a:pt x="88" y="66"/>
                </a:cubicBezTo>
                <a:cubicBezTo>
                  <a:pt x="88" y="62"/>
                  <a:pt x="88" y="62"/>
                  <a:pt x="88" y="62"/>
                </a:cubicBezTo>
                <a:cubicBezTo>
                  <a:pt x="92" y="62"/>
                  <a:pt x="92" y="62"/>
                  <a:pt x="92" y="62"/>
                </a:cubicBezTo>
                <a:lnTo>
                  <a:pt x="92" y="66"/>
                </a:lnTo>
                <a:close/>
                <a:moveTo>
                  <a:pt x="95" y="79"/>
                </a:moveTo>
                <a:cubicBezTo>
                  <a:pt x="95" y="75"/>
                  <a:pt x="95" y="75"/>
                  <a:pt x="95" y="75"/>
                </a:cubicBezTo>
                <a:cubicBezTo>
                  <a:pt x="98" y="75"/>
                  <a:pt x="98" y="75"/>
                  <a:pt x="98" y="75"/>
                </a:cubicBezTo>
                <a:cubicBezTo>
                  <a:pt x="98" y="79"/>
                  <a:pt x="98" y="79"/>
                  <a:pt x="98" y="79"/>
                </a:cubicBezTo>
                <a:lnTo>
                  <a:pt x="95" y="79"/>
                </a:lnTo>
                <a:close/>
                <a:moveTo>
                  <a:pt x="14" y="105"/>
                </a:moveTo>
                <a:cubicBezTo>
                  <a:pt x="14" y="104"/>
                  <a:pt x="15" y="102"/>
                  <a:pt x="16" y="102"/>
                </a:cubicBezTo>
                <a:cubicBezTo>
                  <a:pt x="48" y="102"/>
                  <a:pt x="48" y="102"/>
                  <a:pt x="48" y="102"/>
                </a:cubicBezTo>
                <a:cubicBezTo>
                  <a:pt x="49" y="102"/>
                  <a:pt x="51" y="104"/>
                  <a:pt x="51" y="105"/>
                </a:cubicBezTo>
                <a:cubicBezTo>
                  <a:pt x="51" y="127"/>
                  <a:pt x="51" y="127"/>
                  <a:pt x="51" y="127"/>
                </a:cubicBezTo>
                <a:cubicBezTo>
                  <a:pt x="51" y="128"/>
                  <a:pt x="49" y="130"/>
                  <a:pt x="48" y="130"/>
                </a:cubicBezTo>
                <a:cubicBezTo>
                  <a:pt x="16" y="130"/>
                  <a:pt x="16" y="130"/>
                  <a:pt x="16" y="130"/>
                </a:cubicBezTo>
                <a:cubicBezTo>
                  <a:pt x="15" y="130"/>
                  <a:pt x="14" y="128"/>
                  <a:pt x="14" y="127"/>
                </a:cubicBezTo>
                <a:lnTo>
                  <a:pt x="14" y="105"/>
                </a:lnTo>
                <a:close/>
                <a:moveTo>
                  <a:pt x="61" y="26"/>
                </a:moveTo>
                <a:cubicBezTo>
                  <a:pt x="142" y="26"/>
                  <a:pt x="142" y="26"/>
                  <a:pt x="142" y="26"/>
                </a:cubicBezTo>
                <a:cubicBezTo>
                  <a:pt x="145" y="26"/>
                  <a:pt x="148" y="23"/>
                  <a:pt x="148" y="20"/>
                </a:cubicBezTo>
                <a:cubicBezTo>
                  <a:pt x="148" y="6"/>
                  <a:pt x="148" y="6"/>
                  <a:pt x="148" y="6"/>
                </a:cubicBezTo>
                <a:cubicBezTo>
                  <a:pt x="148" y="3"/>
                  <a:pt x="145" y="0"/>
                  <a:pt x="142" y="0"/>
                </a:cubicBezTo>
                <a:cubicBezTo>
                  <a:pt x="61" y="0"/>
                  <a:pt x="61" y="0"/>
                  <a:pt x="61" y="0"/>
                </a:cubicBezTo>
                <a:cubicBezTo>
                  <a:pt x="57" y="0"/>
                  <a:pt x="55" y="3"/>
                  <a:pt x="55" y="6"/>
                </a:cubicBezTo>
                <a:cubicBezTo>
                  <a:pt x="55" y="20"/>
                  <a:pt x="55" y="20"/>
                  <a:pt x="55" y="20"/>
                </a:cubicBezTo>
                <a:cubicBezTo>
                  <a:pt x="55" y="23"/>
                  <a:pt x="57" y="26"/>
                  <a:pt x="61" y="26"/>
                </a:cubicBezTo>
                <a:close/>
                <a:moveTo>
                  <a:pt x="135" y="8"/>
                </a:moveTo>
                <a:cubicBezTo>
                  <a:pt x="138" y="8"/>
                  <a:pt x="140" y="10"/>
                  <a:pt x="140" y="13"/>
                </a:cubicBezTo>
                <a:cubicBezTo>
                  <a:pt x="140" y="16"/>
                  <a:pt x="138" y="18"/>
                  <a:pt x="135" y="18"/>
                </a:cubicBezTo>
                <a:cubicBezTo>
                  <a:pt x="133" y="18"/>
                  <a:pt x="130" y="16"/>
                  <a:pt x="130" y="13"/>
                </a:cubicBezTo>
                <a:cubicBezTo>
                  <a:pt x="130" y="10"/>
                  <a:pt x="133" y="8"/>
                  <a:pt x="135" y="8"/>
                </a:cubicBezTo>
                <a:close/>
                <a:moveTo>
                  <a:pt x="102" y="5"/>
                </a:moveTo>
                <a:cubicBezTo>
                  <a:pt x="105" y="5"/>
                  <a:pt x="105" y="5"/>
                  <a:pt x="105" y="5"/>
                </a:cubicBezTo>
                <a:cubicBezTo>
                  <a:pt x="105" y="9"/>
                  <a:pt x="105" y="9"/>
                  <a:pt x="105" y="9"/>
                </a:cubicBezTo>
                <a:cubicBezTo>
                  <a:pt x="102" y="9"/>
                  <a:pt x="102" y="9"/>
                  <a:pt x="102" y="9"/>
                </a:cubicBezTo>
                <a:lnTo>
                  <a:pt x="102" y="5"/>
                </a:lnTo>
                <a:close/>
                <a:moveTo>
                  <a:pt x="102" y="11"/>
                </a:moveTo>
                <a:cubicBezTo>
                  <a:pt x="105" y="11"/>
                  <a:pt x="105" y="11"/>
                  <a:pt x="105" y="11"/>
                </a:cubicBezTo>
                <a:cubicBezTo>
                  <a:pt x="105" y="15"/>
                  <a:pt x="105" y="15"/>
                  <a:pt x="105" y="15"/>
                </a:cubicBezTo>
                <a:cubicBezTo>
                  <a:pt x="102" y="15"/>
                  <a:pt x="102" y="15"/>
                  <a:pt x="102" y="15"/>
                </a:cubicBezTo>
                <a:lnTo>
                  <a:pt x="102" y="11"/>
                </a:lnTo>
                <a:close/>
                <a:moveTo>
                  <a:pt x="102" y="18"/>
                </a:moveTo>
                <a:cubicBezTo>
                  <a:pt x="105" y="18"/>
                  <a:pt x="105" y="18"/>
                  <a:pt x="105" y="18"/>
                </a:cubicBezTo>
                <a:cubicBezTo>
                  <a:pt x="105" y="21"/>
                  <a:pt x="105" y="21"/>
                  <a:pt x="105" y="21"/>
                </a:cubicBezTo>
                <a:cubicBezTo>
                  <a:pt x="102" y="21"/>
                  <a:pt x="102" y="21"/>
                  <a:pt x="102" y="21"/>
                </a:cubicBezTo>
                <a:lnTo>
                  <a:pt x="102" y="18"/>
                </a:lnTo>
                <a:close/>
                <a:moveTo>
                  <a:pt x="95" y="5"/>
                </a:moveTo>
                <a:cubicBezTo>
                  <a:pt x="98" y="5"/>
                  <a:pt x="98" y="5"/>
                  <a:pt x="98" y="5"/>
                </a:cubicBezTo>
                <a:cubicBezTo>
                  <a:pt x="98" y="9"/>
                  <a:pt x="98" y="9"/>
                  <a:pt x="98" y="9"/>
                </a:cubicBezTo>
                <a:cubicBezTo>
                  <a:pt x="95" y="9"/>
                  <a:pt x="95" y="9"/>
                  <a:pt x="95" y="9"/>
                </a:cubicBezTo>
                <a:lnTo>
                  <a:pt x="95" y="5"/>
                </a:lnTo>
                <a:close/>
                <a:moveTo>
                  <a:pt x="95" y="11"/>
                </a:moveTo>
                <a:cubicBezTo>
                  <a:pt x="98" y="11"/>
                  <a:pt x="98" y="11"/>
                  <a:pt x="98" y="11"/>
                </a:cubicBezTo>
                <a:cubicBezTo>
                  <a:pt x="98" y="15"/>
                  <a:pt x="98" y="15"/>
                  <a:pt x="98" y="15"/>
                </a:cubicBezTo>
                <a:cubicBezTo>
                  <a:pt x="95" y="15"/>
                  <a:pt x="95" y="15"/>
                  <a:pt x="95" y="15"/>
                </a:cubicBezTo>
                <a:lnTo>
                  <a:pt x="95" y="11"/>
                </a:lnTo>
                <a:close/>
                <a:moveTo>
                  <a:pt x="95" y="18"/>
                </a:moveTo>
                <a:cubicBezTo>
                  <a:pt x="98" y="18"/>
                  <a:pt x="98" y="18"/>
                  <a:pt x="98" y="18"/>
                </a:cubicBezTo>
                <a:cubicBezTo>
                  <a:pt x="98" y="21"/>
                  <a:pt x="98" y="21"/>
                  <a:pt x="98" y="21"/>
                </a:cubicBezTo>
                <a:cubicBezTo>
                  <a:pt x="95" y="21"/>
                  <a:pt x="95" y="21"/>
                  <a:pt x="95" y="21"/>
                </a:cubicBezTo>
                <a:lnTo>
                  <a:pt x="95" y="18"/>
                </a:lnTo>
                <a:close/>
                <a:moveTo>
                  <a:pt x="88" y="5"/>
                </a:moveTo>
                <a:cubicBezTo>
                  <a:pt x="92" y="5"/>
                  <a:pt x="92" y="5"/>
                  <a:pt x="92" y="5"/>
                </a:cubicBezTo>
                <a:cubicBezTo>
                  <a:pt x="92" y="9"/>
                  <a:pt x="92" y="9"/>
                  <a:pt x="92" y="9"/>
                </a:cubicBezTo>
                <a:cubicBezTo>
                  <a:pt x="88" y="9"/>
                  <a:pt x="88" y="9"/>
                  <a:pt x="88" y="9"/>
                </a:cubicBezTo>
                <a:lnTo>
                  <a:pt x="88" y="5"/>
                </a:lnTo>
                <a:close/>
                <a:moveTo>
                  <a:pt x="88" y="11"/>
                </a:moveTo>
                <a:cubicBezTo>
                  <a:pt x="92" y="11"/>
                  <a:pt x="92" y="11"/>
                  <a:pt x="92" y="11"/>
                </a:cubicBezTo>
                <a:cubicBezTo>
                  <a:pt x="92" y="15"/>
                  <a:pt x="92" y="15"/>
                  <a:pt x="92" y="15"/>
                </a:cubicBezTo>
                <a:cubicBezTo>
                  <a:pt x="88" y="15"/>
                  <a:pt x="88" y="15"/>
                  <a:pt x="88" y="15"/>
                </a:cubicBezTo>
                <a:lnTo>
                  <a:pt x="88" y="11"/>
                </a:lnTo>
                <a:close/>
                <a:moveTo>
                  <a:pt x="88" y="18"/>
                </a:moveTo>
                <a:cubicBezTo>
                  <a:pt x="92" y="18"/>
                  <a:pt x="92" y="18"/>
                  <a:pt x="92" y="18"/>
                </a:cubicBezTo>
                <a:cubicBezTo>
                  <a:pt x="92" y="21"/>
                  <a:pt x="92" y="21"/>
                  <a:pt x="92" y="21"/>
                </a:cubicBezTo>
                <a:cubicBezTo>
                  <a:pt x="88" y="21"/>
                  <a:pt x="88" y="21"/>
                  <a:pt x="88" y="21"/>
                </a:cubicBezTo>
                <a:lnTo>
                  <a:pt x="88" y="18"/>
                </a:lnTo>
                <a:close/>
                <a:moveTo>
                  <a:pt x="81" y="5"/>
                </a:moveTo>
                <a:cubicBezTo>
                  <a:pt x="85" y="5"/>
                  <a:pt x="85" y="5"/>
                  <a:pt x="85" y="5"/>
                </a:cubicBezTo>
                <a:cubicBezTo>
                  <a:pt x="85" y="9"/>
                  <a:pt x="85" y="9"/>
                  <a:pt x="85" y="9"/>
                </a:cubicBezTo>
                <a:cubicBezTo>
                  <a:pt x="81" y="9"/>
                  <a:pt x="81" y="9"/>
                  <a:pt x="81" y="9"/>
                </a:cubicBezTo>
                <a:lnTo>
                  <a:pt x="81" y="5"/>
                </a:lnTo>
                <a:close/>
                <a:moveTo>
                  <a:pt x="81" y="11"/>
                </a:moveTo>
                <a:cubicBezTo>
                  <a:pt x="85" y="11"/>
                  <a:pt x="85" y="11"/>
                  <a:pt x="85" y="11"/>
                </a:cubicBezTo>
                <a:cubicBezTo>
                  <a:pt x="85" y="15"/>
                  <a:pt x="85" y="15"/>
                  <a:pt x="85" y="15"/>
                </a:cubicBezTo>
                <a:cubicBezTo>
                  <a:pt x="81" y="15"/>
                  <a:pt x="81" y="15"/>
                  <a:pt x="81" y="15"/>
                </a:cubicBezTo>
                <a:lnTo>
                  <a:pt x="81" y="11"/>
                </a:lnTo>
                <a:close/>
                <a:moveTo>
                  <a:pt x="81" y="18"/>
                </a:moveTo>
                <a:cubicBezTo>
                  <a:pt x="85" y="18"/>
                  <a:pt x="85" y="18"/>
                  <a:pt x="85" y="18"/>
                </a:cubicBezTo>
                <a:cubicBezTo>
                  <a:pt x="85" y="21"/>
                  <a:pt x="85" y="21"/>
                  <a:pt x="85" y="21"/>
                </a:cubicBezTo>
                <a:cubicBezTo>
                  <a:pt x="81" y="21"/>
                  <a:pt x="81" y="21"/>
                  <a:pt x="81" y="21"/>
                </a:cubicBezTo>
                <a:lnTo>
                  <a:pt x="81" y="18"/>
                </a:lnTo>
                <a:close/>
                <a:moveTo>
                  <a:pt x="74" y="5"/>
                </a:moveTo>
                <a:cubicBezTo>
                  <a:pt x="78" y="5"/>
                  <a:pt x="78" y="5"/>
                  <a:pt x="78" y="5"/>
                </a:cubicBezTo>
                <a:cubicBezTo>
                  <a:pt x="78" y="9"/>
                  <a:pt x="78" y="9"/>
                  <a:pt x="78" y="9"/>
                </a:cubicBezTo>
                <a:cubicBezTo>
                  <a:pt x="74" y="9"/>
                  <a:pt x="74" y="9"/>
                  <a:pt x="74" y="9"/>
                </a:cubicBezTo>
                <a:lnTo>
                  <a:pt x="74" y="5"/>
                </a:lnTo>
                <a:close/>
                <a:moveTo>
                  <a:pt x="74" y="11"/>
                </a:moveTo>
                <a:cubicBezTo>
                  <a:pt x="78" y="11"/>
                  <a:pt x="78" y="11"/>
                  <a:pt x="78" y="11"/>
                </a:cubicBezTo>
                <a:cubicBezTo>
                  <a:pt x="78" y="15"/>
                  <a:pt x="78" y="15"/>
                  <a:pt x="78" y="15"/>
                </a:cubicBezTo>
                <a:cubicBezTo>
                  <a:pt x="74" y="15"/>
                  <a:pt x="74" y="15"/>
                  <a:pt x="74" y="15"/>
                </a:cubicBezTo>
                <a:lnTo>
                  <a:pt x="74" y="11"/>
                </a:lnTo>
                <a:close/>
                <a:moveTo>
                  <a:pt x="74" y="18"/>
                </a:moveTo>
                <a:cubicBezTo>
                  <a:pt x="78" y="18"/>
                  <a:pt x="78" y="18"/>
                  <a:pt x="78" y="18"/>
                </a:cubicBezTo>
                <a:cubicBezTo>
                  <a:pt x="78" y="21"/>
                  <a:pt x="78" y="21"/>
                  <a:pt x="78" y="21"/>
                </a:cubicBezTo>
                <a:cubicBezTo>
                  <a:pt x="74" y="21"/>
                  <a:pt x="74" y="21"/>
                  <a:pt x="74" y="21"/>
                </a:cubicBezTo>
                <a:lnTo>
                  <a:pt x="74" y="18"/>
                </a:lnTo>
                <a:close/>
                <a:moveTo>
                  <a:pt x="67" y="5"/>
                </a:moveTo>
                <a:cubicBezTo>
                  <a:pt x="71" y="5"/>
                  <a:pt x="71" y="5"/>
                  <a:pt x="71" y="5"/>
                </a:cubicBezTo>
                <a:cubicBezTo>
                  <a:pt x="71" y="9"/>
                  <a:pt x="71" y="9"/>
                  <a:pt x="71" y="9"/>
                </a:cubicBezTo>
                <a:cubicBezTo>
                  <a:pt x="67" y="9"/>
                  <a:pt x="67" y="9"/>
                  <a:pt x="67" y="9"/>
                </a:cubicBezTo>
                <a:lnTo>
                  <a:pt x="67" y="5"/>
                </a:lnTo>
                <a:close/>
                <a:moveTo>
                  <a:pt x="67" y="11"/>
                </a:moveTo>
                <a:cubicBezTo>
                  <a:pt x="71" y="11"/>
                  <a:pt x="71" y="11"/>
                  <a:pt x="71" y="11"/>
                </a:cubicBezTo>
                <a:cubicBezTo>
                  <a:pt x="71" y="15"/>
                  <a:pt x="71" y="15"/>
                  <a:pt x="71" y="15"/>
                </a:cubicBezTo>
                <a:cubicBezTo>
                  <a:pt x="67" y="15"/>
                  <a:pt x="67" y="15"/>
                  <a:pt x="67" y="15"/>
                </a:cubicBezTo>
                <a:lnTo>
                  <a:pt x="67" y="11"/>
                </a:lnTo>
                <a:close/>
                <a:moveTo>
                  <a:pt x="67" y="18"/>
                </a:moveTo>
                <a:cubicBezTo>
                  <a:pt x="71" y="18"/>
                  <a:pt x="71" y="18"/>
                  <a:pt x="71" y="18"/>
                </a:cubicBezTo>
                <a:cubicBezTo>
                  <a:pt x="71" y="21"/>
                  <a:pt x="71" y="21"/>
                  <a:pt x="71" y="21"/>
                </a:cubicBezTo>
                <a:cubicBezTo>
                  <a:pt x="67" y="21"/>
                  <a:pt x="67" y="21"/>
                  <a:pt x="67" y="21"/>
                </a:cubicBezTo>
                <a:lnTo>
                  <a:pt x="67" y="18"/>
                </a:lnTo>
                <a:close/>
                <a:moveTo>
                  <a:pt x="60" y="5"/>
                </a:moveTo>
                <a:cubicBezTo>
                  <a:pt x="64" y="5"/>
                  <a:pt x="64" y="5"/>
                  <a:pt x="64" y="5"/>
                </a:cubicBezTo>
                <a:cubicBezTo>
                  <a:pt x="64" y="9"/>
                  <a:pt x="64" y="9"/>
                  <a:pt x="64" y="9"/>
                </a:cubicBezTo>
                <a:cubicBezTo>
                  <a:pt x="60" y="9"/>
                  <a:pt x="60" y="9"/>
                  <a:pt x="60" y="9"/>
                </a:cubicBezTo>
                <a:lnTo>
                  <a:pt x="60" y="5"/>
                </a:lnTo>
                <a:close/>
                <a:moveTo>
                  <a:pt x="60" y="11"/>
                </a:moveTo>
                <a:cubicBezTo>
                  <a:pt x="64" y="11"/>
                  <a:pt x="64" y="11"/>
                  <a:pt x="64" y="11"/>
                </a:cubicBezTo>
                <a:cubicBezTo>
                  <a:pt x="64" y="15"/>
                  <a:pt x="64" y="15"/>
                  <a:pt x="64" y="15"/>
                </a:cubicBezTo>
                <a:cubicBezTo>
                  <a:pt x="60" y="15"/>
                  <a:pt x="60" y="15"/>
                  <a:pt x="60" y="15"/>
                </a:cubicBezTo>
                <a:lnTo>
                  <a:pt x="60" y="11"/>
                </a:lnTo>
                <a:close/>
                <a:moveTo>
                  <a:pt x="60" y="18"/>
                </a:moveTo>
                <a:cubicBezTo>
                  <a:pt x="64" y="18"/>
                  <a:pt x="64" y="18"/>
                  <a:pt x="64" y="18"/>
                </a:cubicBezTo>
                <a:cubicBezTo>
                  <a:pt x="64" y="21"/>
                  <a:pt x="64" y="21"/>
                  <a:pt x="64" y="21"/>
                </a:cubicBezTo>
                <a:cubicBezTo>
                  <a:pt x="60" y="21"/>
                  <a:pt x="60" y="21"/>
                  <a:pt x="60" y="21"/>
                </a:cubicBezTo>
                <a:lnTo>
                  <a:pt x="60" y="18"/>
                </a:lnTo>
                <a:close/>
                <a:moveTo>
                  <a:pt x="48" y="173"/>
                </a:moveTo>
                <a:cubicBezTo>
                  <a:pt x="16" y="173"/>
                  <a:pt x="16" y="173"/>
                  <a:pt x="16" y="173"/>
                </a:cubicBezTo>
                <a:cubicBezTo>
                  <a:pt x="13" y="173"/>
                  <a:pt x="10" y="176"/>
                  <a:pt x="10" y="179"/>
                </a:cubicBezTo>
                <a:cubicBezTo>
                  <a:pt x="10" y="201"/>
                  <a:pt x="10" y="201"/>
                  <a:pt x="10" y="201"/>
                </a:cubicBezTo>
                <a:cubicBezTo>
                  <a:pt x="10" y="205"/>
                  <a:pt x="13" y="208"/>
                  <a:pt x="16" y="208"/>
                </a:cubicBezTo>
                <a:cubicBezTo>
                  <a:pt x="28" y="208"/>
                  <a:pt x="28" y="208"/>
                  <a:pt x="28" y="208"/>
                </a:cubicBezTo>
                <a:cubicBezTo>
                  <a:pt x="28" y="208"/>
                  <a:pt x="28" y="208"/>
                  <a:pt x="28" y="208"/>
                </a:cubicBezTo>
                <a:cubicBezTo>
                  <a:pt x="36" y="208"/>
                  <a:pt x="36" y="208"/>
                  <a:pt x="36" y="208"/>
                </a:cubicBezTo>
                <a:cubicBezTo>
                  <a:pt x="36" y="208"/>
                  <a:pt x="36" y="208"/>
                  <a:pt x="36" y="208"/>
                </a:cubicBezTo>
                <a:cubicBezTo>
                  <a:pt x="48" y="208"/>
                  <a:pt x="48" y="208"/>
                  <a:pt x="48" y="208"/>
                </a:cubicBezTo>
                <a:cubicBezTo>
                  <a:pt x="52" y="208"/>
                  <a:pt x="55" y="205"/>
                  <a:pt x="55" y="201"/>
                </a:cubicBezTo>
                <a:cubicBezTo>
                  <a:pt x="55" y="179"/>
                  <a:pt x="55" y="179"/>
                  <a:pt x="55" y="179"/>
                </a:cubicBezTo>
                <a:cubicBezTo>
                  <a:pt x="55" y="176"/>
                  <a:pt x="52" y="173"/>
                  <a:pt x="48" y="173"/>
                </a:cubicBezTo>
                <a:close/>
                <a:moveTo>
                  <a:pt x="51" y="201"/>
                </a:moveTo>
                <a:cubicBezTo>
                  <a:pt x="51" y="202"/>
                  <a:pt x="49" y="204"/>
                  <a:pt x="48" y="204"/>
                </a:cubicBezTo>
                <a:cubicBezTo>
                  <a:pt x="16" y="204"/>
                  <a:pt x="16" y="204"/>
                  <a:pt x="16" y="204"/>
                </a:cubicBezTo>
                <a:cubicBezTo>
                  <a:pt x="15" y="204"/>
                  <a:pt x="14" y="202"/>
                  <a:pt x="14" y="201"/>
                </a:cubicBezTo>
                <a:cubicBezTo>
                  <a:pt x="14" y="179"/>
                  <a:pt x="14" y="179"/>
                  <a:pt x="14" y="179"/>
                </a:cubicBezTo>
                <a:cubicBezTo>
                  <a:pt x="14" y="178"/>
                  <a:pt x="15" y="177"/>
                  <a:pt x="16" y="177"/>
                </a:cubicBezTo>
                <a:cubicBezTo>
                  <a:pt x="48" y="177"/>
                  <a:pt x="48" y="177"/>
                  <a:pt x="48" y="177"/>
                </a:cubicBezTo>
                <a:cubicBezTo>
                  <a:pt x="49" y="177"/>
                  <a:pt x="51" y="178"/>
                  <a:pt x="51" y="179"/>
                </a:cubicBezTo>
                <a:cubicBezTo>
                  <a:pt x="51" y="201"/>
                  <a:pt x="51" y="201"/>
                  <a:pt x="51" y="20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914135"/>
            <a:endParaRPr lang="en-US">
              <a:solidFill>
                <a:srgbClr val="292929"/>
              </a:solidFill>
            </a:endParaRPr>
          </a:p>
        </p:txBody>
      </p:sp>
    </p:spTree>
    <p:extLst>
      <p:ext uri="{BB962C8B-B14F-4D97-AF65-F5344CB8AC3E}">
        <p14:creationId xmlns:p14="http://schemas.microsoft.com/office/powerpoint/2010/main" val="40832927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75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75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750"/>
                                        <p:tgtEl>
                                          <p:spTgt spid="30"/>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fade">
                                      <p:cBhvr>
                                        <p:cTn id="18" dur="750"/>
                                        <p:tgtEl>
                                          <p:spTgt spid="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750"/>
                                        <p:tgtEl>
                                          <p:spTgt spid="31"/>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Effect transition="in" filter="fade">
                                      <p:cBhvr>
                                        <p:cTn id="26" dur="750"/>
                                        <p:tgtEl>
                                          <p:spTgt spid="4">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 Notifications</a:t>
            </a:r>
            <a:endParaRPr lang="en-US" dirty="0"/>
          </a:p>
        </p:txBody>
      </p:sp>
      <p:sp>
        <p:nvSpPr>
          <p:cNvPr id="3" name="Text Placeholder 2"/>
          <p:cNvSpPr>
            <a:spLocks noGrp="1"/>
          </p:cNvSpPr>
          <p:nvPr>
            <p:ph type="body" sz="quarter" idx="10"/>
          </p:nvPr>
        </p:nvSpPr>
        <p:spPr>
          <a:xfrm>
            <a:off x="519113" y="1447800"/>
            <a:ext cx="11149013" cy="5009064"/>
          </a:xfrm>
        </p:spPr>
        <p:txBody>
          <a:bodyPr/>
          <a:lstStyle/>
          <a:p>
            <a:r>
              <a:rPr lang="en-US" spc="-71" dirty="0">
                <a:gradFill>
                  <a:gsLst>
                    <a:gs pos="2917">
                      <a:schemeClr val="tx1"/>
                    </a:gs>
                    <a:gs pos="30000">
                      <a:schemeClr val="tx1"/>
                    </a:gs>
                  </a:gsLst>
                  <a:lin ang="5400000" scaled="0"/>
                </a:gradFill>
              </a:rPr>
              <a:t>Integrates with WNS to provide Toast, </a:t>
            </a:r>
            <a:r>
              <a:rPr lang="en-US" spc="-71" dirty="0" smtClean="0">
                <a:gradFill>
                  <a:gsLst>
                    <a:gs pos="2917">
                      <a:schemeClr val="tx1"/>
                    </a:gs>
                    <a:gs pos="30000">
                      <a:schemeClr val="tx1"/>
                    </a:gs>
                  </a:gsLst>
                  <a:lin ang="5400000" scaled="0"/>
                </a:gradFill>
              </a:rPr>
              <a:t>Tile and Badge notifications</a:t>
            </a:r>
            <a:endParaRPr lang="en-US" spc="-71" dirty="0">
              <a:gradFill>
                <a:gsLst>
                  <a:gs pos="2917">
                    <a:schemeClr val="tx1"/>
                  </a:gs>
                  <a:gs pos="30000">
                    <a:schemeClr val="tx1"/>
                  </a:gs>
                </a:gsLst>
                <a:lin ang="5400000" scaled="0"/>
              </a:gradFill>
            </a:endParaRPr>
          </a:p>
          <a:p>
            <a:r>
              <a:rPr lang="en-US" spc="-71" dirty="0">
                <a:gradFill>
                  <a:gsLst>
                    <a:gs pos="2917">
                      <a:schemeClr val="tx1"/>
                    </a:gs>
                    <a:gs pos="30000">
                      <a:schemeClr val="tx1"/>
                    </a:gs>
                  </a:gsLst>
                  <a:lin ang="5400000" scaled="0"/>
                </a:gradFill>
              </a:rPr>
              <a:t>Portal captures your WNS client secret and package </a:t>
            </a:r>
            <a:r>
              <a:rPr lang="en-US" spc="-71" dirty="0" smtClean="0">
                <a:gradFill>
                  <a:gsLst>
                    <a:gs pos="2917">
                      <a:schemeClr val="tx1"/>
                    </a:gs>
                    <a:gs pos="30000">
                      <a:schemeClr val="tx1"/>
                    </a:gs>
                  </a:gsLst>
                  <a:lin ang="5400000" scaled="0"/>
                </a:gradFill>
              </a:rPr>
              <a:t>SID</a:t>
            </a:r>
            <a:endParaRPr lang="en-US" spc="-71" dirty="0">
              <a:gradFill>
                <a:gsLst>
                  <a:gs pos="2917">
                    <a:schemeClr val="tx1"/>
                  </a:gs>
                  <a:gs pos="30000">
                    <a:schemeClr val="tx1"/>
                  </a:gs>
                </a:gsLst>
                <a:lin ang="5400000" scaled="0"/>
              </a:gradFill>
            </a:endParaRPr>
          </a:p>
          <a:p>
            <a:r>
              <a:rPr lang="en-US" spc="-71" dirty="0">
                <a:gradFill>
                  <a:gsLst>
                    <a:gs pos="2917">
                      <a:schemeClr val="tx1"/>
                    </a:gs>
                    <a:gs pos="30000">
                      <a:schemeClr val="tx1"/>
                    </a:gs>
                  </a:gsLst>
                  <a:lin ang="5400000" scaled="0"/>
                </a:gradFill>
              </a:rPr>
              <a:t>push.wns.* provides: </a:t>
            </a:r>
          </a:p>
          <a:p>
            <a:r>
              <a:rPr lang="en-US" spc="-71" dirty="0" smtClean="0">
                <a:gradFill>
                  <a:gsLst>
                    <a:gs pos="2917">
                      <a:schemeClr val="tx1"/>
                    </a:gs>
                    <a:gs pos="30000">
                      <a:schemeClr val="tx1"/>
                    </a:gs>
                  </a:gsLst>
                  <a:lin ang="5400000" scaled="0"/>
                </a:gradFill>
              </a:rPr>
              <a:t>	</a:t>
            </a:r>
            <a:r>
              <a:rPr lang="en-US" sz="3600" spc="-71" dirty="0" smtClean="0">
                <a:gradFill>
                  <a:gsLst>
                    <a:gs pos="2917">
                      <a:schemeClr val="tx1"/>
                    </a:gs>
                    <a:gs pos="30000">
                      <a:schemeClr val="tx1"/>
                    </a:gs>
                  </a:gsLst>
                  <a:lin ang="5400000" scaled="0"/>
                </a:gradFill>
              </a:rPr>
              <a:t>clean easy object </a:t>
            </a:r>
            <a:r>
              <a:rPr lang="en-US" sz="3600" spc="-71" dirty="0">
                <a:gradFill>
                  <a:gsLst>
                    <a:gs pos="2917">
                      <a:schemeClr val="tx1"/>
                    </a:gs>
                    <a:gs pos="30000">
                      <a:schemeClr val="tx1"/>
                    </a:gs>
                  </a:gsLst>
                  <a:lin ang="5400000" scaled="0"/>
                </a:gradFill>
              </a:rPr>
              <a:t>model to compose notifications</a:t>
            </a:r>
          </a:p>
          <a:p>
            <a:r>
              <a:rPr lang="en-US" sz="3600" spc="-71" dirty="0" smtClean="0">
                <a:gradFill>
                  <a:gsLst>
                    <a:gs pos="2917">
                      <a:schemeClr val="tx1"/>
                    </a:gs>
                    <a:gs pos="30000">
                      <a:schemeClr val="tx1"/>
                    </a:gs>
                  </a:gsLst>
                  <a:lin ang="5400000" scaled="0"/>
                </a:gradFill>
              </a:rPr>
              <a:t>	Performs </a:t>
            </a:r>
            <a:r>
              <a:rPr lang="en-US" sz="3600" spc="-71" dirty="0" err="1">
                <a:gradFill>
                  <a:gsLst>
                    <a:gs pos="2917">
                      <a:schemeClr val="tx1"/>
                    </a:gs>
                    <a:gs pos="30000">
                      <a:schemeClr val="tx1"/>
                    </a:gs>
                  </a:gsLst>
                  <a:lin ang="5400000" scaled="0"/>
                </a:gradFill>
              </a:rPr>
              <a:t>auth</a:t>
            </a:r>
            <a:r>
              <a:rPr lang="en-US" sz="3600" spc="-71" dirty="0">
                <a:gradFill>
                  <a:gsLst>
                    <a:gs pos="2917">
                      <a:schemeClr val="tx1"/>
                    </a:gs>
                    <a:gs pos="30000">
                      <a:schemeClr val="tx1"/>
                    </a:gs>
                  </a:gsLst>
                  <a:lin ang="5400000" scaled="0"/>
                </a:gradFill>
              </a:rPr>
              <a:t> against WNS for you</a:t>
            </a:r>
          </a:p>
          <a:p>
            <a:endParaRPr lang="en-US" dirty="0"/>
          </a:p>
        </p:txBody>
      </p:sp>
    </p:spTree>
    <p:extLst>
      <p:ext uri="{BB962C8B-B14F-4D97-AF65-F5344CB8AC3E}">
        <p14:creationId xmlns:p14="http://schemas.microsoft.com/office/powerpoint/2010/main" val="423343686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2"/>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0" rIns="91428" bIns="91432" numCol="1" rtlCol="0" anchor="b" anchorCtr="0" compatLnSpc="1">
            <a:prstTxWarp prst="textNoShape">
              <a:avLst/>
            </a:prstTxWarp>
          </a:bodyPr>
          <a:lstStyle/>
          <a:p>
            <a:pPr defTabSz="914023"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35073" y="3043677"/>
            <a:ext cx="10237787" cy="927946"/>
          </a:xfrm>
        </p:spPr>
        <p:txBody>
          <a:bodyPr/>
          <a:lstStyle/>
          <a:p>
            <a:r>
              <a:rPr lang="en-US" sz="6700" dirty="0"/>
              <a:t>Push </a:t>
            </a:r>
            <a:r>
              <a:rPr lang="en-US" sz="6700" dirty="0" smtClean="0"/>
              <a:t>Notifications</a:t>
            </a:r>
            <a:endParaRPr lang="en-US" sz="6700" dirty="0">
              <a:solidFill>
                <a:srgbClr val="FF0000"/>
              </a:solidFill>
            </a:endParaRP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23"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8" y="3854888"/>
            <a:ext cx="10237787" cy="461665"/>
          </a:xfrm>
          <a:prstGeom prst="rect">
            <a:avLst/>
          </a:prstGeom>
        </p:spPr>
        <p:txBody>
          <a:bodyPr lIns="91436" tIns="45719" rIns="91436" bIns="4571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241145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Auth</a:t>
            </a:r>
            <a:r>
              <a:rPr lang="en-US" dirty="0" smtClean="0"/>
              <a:t>*</a:t>
            </a:r>
            <a:endParaRPr lang="en-US" dirty="0"/>
          </a:p>
        </p:txBody>
      </p:sp>
      <p:sp>
        <p:nvSpPr>
          <p:cNvPr id="3" name="Text Placeholder 2"/>
          <p:cNvSpPr>
            <a:spLocks noGrp="1"/>
          </p:cNvSpPr>
          <p:nvPr>
            <p:ph type="body" sz="quarter" idx="10"/>
          </p:nvPr>
        </p:nvSpPr>
        <p:spPr>
          <a:xfrm>
            <a:off x="549936" y="1026559"/>
            <a:ext cx="11149013" cy="6024726"/>
          </a:xfrm>
        </p:spPr>
        <p:txBody>
          <a:bodyPr/>
          <a:lstStyle/>
          <a:p>
            <a:pPr lvl="0" defTabSz="914249"/>
            <a:r>
              <a:rPr lang="en-US" spc="-71" dirty="0">
                <a:gradFill>
                  <a:gsLst>
                    <a:gs pos="2917">
                      <a:srgbClr val="292929"/>
                    </a:gs>
                    <a:gs pos="30000">
                      <a:srgbClr val="292929"/>
                    </a:gs>
                  </a:gsLst>
                  <a:lin ang="5400000" scaled="0"/>
                </a:gradFill>
              </a:rPr>
              <a:t>Authenticate against Windows Live</a:t>
            </a:r>
          </a:p>
          <a:p>
            <a:pPr lvl="0" defTabSz="914249"/>
            <a:r>
              <a:rPr lang="en-US" spc="-71" dirty="0">
                <a:gradFill>
                  <a:gsLst>
                    <a:gs pos="2917">
                      <a:srgbClr val="292929"/>
                    </a:gs>
                    <a:gs pos="30000">
                      <a:srgbClr val="292929"/>
                    </a:gs>
                  </a:gsLst>
                  <a:lin ang="5400000" scaled="0"/>
                </a:gradFill>
              </a:rPr>
              <a:t>Table level permissions for each CRUD operation</a:t>
            </a:r>
          </a:p>
          <a:p>
            <a:pPr lvl="0" defTabSz="914249"/>
            <a:r>
              <a:rPr lang="en-US" sz="3200" spc="-71" dirty="0">
                <a:gradFill>
                  <a:gsLst>
                    <a:gs pos="2917">
                      <a:srgbClr val="292929"/>
                    </a:gs>
                    <a:gs pos="30000">
                      <a:srgbClr val="292929"/>
                    </a:gs>
                  </a:gsLst>
                  <a:lin ang="5400000" scaled="0"/>
                </a:gradFill>
              </a:rPr>
              <a:t>	Everyone</a:t>
            </a:r>
          </a:p>
          <a:p>
            <a:pPr lvl="0" defTabSz="914249"/>
            <a:r>
              <a:rPr lang="en-US" sz="3200" spc="-71" dirty="0">
                <a:gradFill>
                  <a:gsLst>
                    <a:gs pos="2917">
                      <a:srgbClr val="292929"/>
                    </a:gs>
                    <a:gs pos="30000">
                      <a:srgbClr val="292929"/>
                    </a:gs>
                  </a:gsLst>
                  <a:lin ang="5400000" scaled="0"/>
                </a:gradFill>
              </a:rPr>
              <a:t>	Anyone with the Application Key</a:t>
            </a:r>
          </a:p>
          <a:p>
            <a:pPr lvl="0" defTabSz="914249"/>
            <a:r>
              <a:rPr lang="en-US" sz="3200" spc="-71" dirty="0">
                <a:gradFill>
                  <a:gsLst>
                    <a:gs pos="2917">
                      <a:srgbClr val="292929"/>
                    </a:gs>
                    <a:gs pos="30000">
                      <a:srgbClr val="292929"/>
                    </a:gs>
                  </a:gsLst>
                  <a:lin ang="5400000" scaled="0"/>
                </a:gradFill>
              </a:rPr>
              <a:t>	Only Authenticated Users</a:t>
            </a:r>
          </a:p>
          <a:p>
            <a:pPr lvl="0" defTabSz="914249"/>
            <a:r>
              <a:rPr lang="en-US" sz="3200" spc="-71" dirty="0">
                <a:gradFill>
                  <a:gsLst>
                    <a:gs pos="2917">
                      <a:srgbClr val="292929"/>
                    </a:gs>
                    <a:gs pos="30000">
                      <a:srgbClr val="292929"/>
                    </a:gs>
                  </a:gsLst>
                  <a:lin ang="5400000" scaled="0"/>
                </a:gradFill>
              </a:rPr>
              <a:t>	Only Scripts and Admins</a:t>
            </a:r>
          </a:p>
          <a:p>
            <a:pPr lvl="0" defTabSz="914249"/>
            <a:r>
              <a:rPr lang="en-US" spc="-71" dirty="0">
                <a:gradFill>
                  <a:gsLst>
                    <a:gs pos="2917">
                      <a:srgbClr val="292929"/>
                    </a:gs>
                    <a:gs pos="30000">
                      <a:srgbClr val="292929"/>
                    </a:gs>
                  </a:gsLst>
                  <a:lin ang="5400000" scaled="0"/>
                </a:gradFill>
              </a:rPr>
              <a:t>More granular control with server side scripts</a:t>
            </a:r>
          </a:p>
          <a:p>
            <a:pPr lvl="0" defTabSz="914249"/>
            <a:r>
              <a:rPr lang="en-US" spc="-71" dirty="0">
                <a:gradFill>
                  <a:gsLst>
                    <a:gs pos="2917">
                      <a:srgbClr val="292929"/>
                    </a:gs>
                    <a:gs pos="30000">
                      <a:srgbClr val="292929"/>
                    </a:gs>
                  </a:gsLst>
                  <a:lin ang="5400000" scaled="0"/>
                </a:gradFill>
              </a:rPr>
              <a:t>	</a:t>
            </a:r>
            <a:r>
              <a:rPr lang="en-US" sz="3200" spc="-71" dirty="0" err="1">
                <a:gradFill>
                  <a:gsLst>
                    <a:gs pos="2917">
                      <a:srgbClr val="292929"/>
                    </a:gs>
                    <a:gs pos="30000">
                      <a:srgbClr val="292929"/>
                    </a:gs>
                  </a:gsLst>
                  <a:lin ang="5400000" scaled="0"/>
                </a:gradFill>
              </a:rPr>
              <a:t>user.level</a:t>
            </a:r>
            <a:r>
              <a:rPr lang="en-US" sz="3200" spc="-71" dirty="0">
                <a:gradFill>
                  <a:gsLst>
                    <a:gs pos="2917">
                      <a:srgbClr val="292929"/>
                    </a:gs>
                    <a:gs pos="30000">
                      <a:srgbClr val="292929"/>
                    </a:gs>
                  </a:gsLst>
                  <a:lin ang="5400000" scaled="0"/>
                </a:gradFill>
              </a:rPr>
              <a:t>: {admin, authenticated, anonymous}</a:t>
            </a:r>
          </a:p>
          <a:p>
            <a:pPr lvl="0" defTabSz="914249"/>
            <a:r>
              <a:rPr lang="en-US" sz="3200" spc="-71" dirty="0">
                <a:gradFill>
                  <a:gsLst>
                    <a:gs pos="2917">
                      <a:srgbClr val="292929"/>
                    </a:gs>
                    <a:gs pos="30000">
                      <a:srgbClr val="292929"/>
                    </a:gs>
                  </a:gsLst>
                  <a:lin ang="5400000" scaled="0"/>
                </a:gradFill>
              </a:rPr>
              <a:t>	</a:t>
            </a:r>
            <a:r>
              <a:rPr lang="en-US" sz="3200" spc="-71" dirty="0" err="1">
                <a:gradFill>
                  <a:gsLst>
                    <a:gs pos="2917">
                      <a:srgbClr val="292929"/>
                    </a:gs>
                    <a:gs pos="30000">
                      <a:srgbClr val="292929"/>
                    </a:gs>
                  </a:gsLst>
                  <a:lin ang="5400000" scaled="0"/>
                </a:gradFill>
              </a:rPr>
              <a:t>user.userId</a:t>
            </a:r>
            <a:r>
              <a:rPr lang="en-US" sz="3200" spc="-71" dirty="0">
                <a:gradFill>
                  <a:gsLst>
                    <a:gs pos="2917">
                      <a:srgbClr val="292929"/>
                    </a:gs>
                    <a:gs pos="30000">
                      <a:srgbClr val="292929"/>
                    </a:gs>
                  </a:gsLst>
                  <a:lin ang="5400000" scaled="0"/>
                </a:gradFill>
              </a:rPr>
              <a:t>: id or undefined if not authenticated</a:t>
            </a:r>
          </a:p>
          <a:p>
            <a:endParaRPr lang="en-US" dirty="0"/>
          </a:p>
        </p:txBody>
      </p:sp>
    </p:spTree>
    <p:extLst>
      <p:ext uri="{BB962C8B-B14F-4D97-AF65-F5344CB8AC3E}">
        <p14:creationId xmlns:p14="http://schemas.microsoft.com/office/powerpoint/2010/main" val="234383407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2"/>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0" rIns="91428" bIns="91432" numCol="1" rtlCol="0" anchor="b" anchorCtr="0" compatLnSpc="1">
            <a:prstTxWarp prst="textNoShape">
              <a:avLst/>
            </a:prstTxWarp>
          </a:bodyPr>
          <a:lstStyle/>
          <a:p>
            <a:pPr defTabSz="914023"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3" y="2601775"/>
            <a:ext cx="10237787" cy="1855893"/>
          </a:xfrm>
        </p:spPr>
        <p:txBody>
          <a:bodyPr/>
          <a:lstStyle/>
          <a:p>
            <a:r>
              <a:rPr lang="en-US" sz="6700" dirty="0" smtClean="0"/>
              <a:t>Adding Authentication</a:t>
            </a:r>
            <a:r>
              <a:rPr lang="en-US" sz="6700" dirty="0"/>
              <a:t/>
            </a:r>
            <a:br>
              <a:rPr lang="en-US" sz="6700" dirty="0"/>
            </a:br>
            <a:r>
              <a:rPr lang="en-US" sz="6700" dirty="0"/>
              <a:t>	</a:t>
            </a:r>
            <a:r>
              <a:rPr lang="en-US" sz="4000" dirty="0" smtClean="0"/>
              <a:t>hooking up Windows Live in minutes</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23"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8" y="3854888"/>
            <a:ext cx="10237787" cy="461665"/>
          </a:xfrm>
          <a:prstGeom prst="rect">
            <a:avLst/>
          </a:prstGeom>
        </p:spPr>
        <p:txBody>
          <a:bodyPr lIns="91436" tIns="45719" rIns="91436" bIns="4571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177267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Diagnostics, Logging and Scale</a:t>
            </a:r>
            <a:endParaRPr lang="en-US" dirty="0"/>
          </a:p>
        </p:txBody>
      </p:sp>
      <p:sp>
        <p:nvSpPr>
          <p:cNvPr id="3" name="Text Placeholder 2"/>
          <p:cNvSpPr>
            <a:spLocks noGrp="1"/>
          </p:cNvSpPr>
          <p:nvPr>
            <p:ph type="body" sz="quarter" idx="10"/>
          </p:nvPr>
        </p:nvSpPr>
        <p:spPr>
          <a:xfrm>
            <a:off x="519113" y="1447800"/>
            <a:ext cx="5670866" cy="5272213"/>
          </a:xfrm>
        </p:spPr>
        <p:txBody>
          <a:bodyPr/>
          <a:lstStyle/>
          <a:p>
            <a:r>
              <a:rPr lang="en-US" sz="5400" dirty="0" smtClean="0">
                <a:solidFill>
                  <a:schemeClr val="accent2"/>
                </a:solidFill>
              </a:rPr>
              <a:t>Diagnostics</a:t>
            </a:r>
          </a:p>
          <a:p>
            <a:pPr lvl="1"/>
            <a:r>
              <a:rPr lang="en-US" sz="3200" dirty="0" smtClean="0"/>
              <a:t>API calls</a:t>
            </a:r>
          </a:p>
          <a:p>
            <a:pPr lvl="1"/>
            <a:r>
              <a:rPr lang="en-US" sz="3200" dirty="0" smtClean="0"/>
              <a:t>CPU Time</a:t>
            </a:r>
          </a:p>
          <a:p>
            <a:pPr lvl="1"/>
            <a:r>
              <a:rPr lang="en-US" sz="3200" dirty="0" smtClean="0"/>
              <a:t>Data Out</a:t>
            </a:r>
          </a:p>
          <a:p>
            <a:pPr lvl="1"/>
            <a:endParaRPr lang="en-US" sz="3200" dirty="0" smtClean="0"/>
          </a:p>
          <a:p>
            <a:r>
              <a:rPr lang="en-US" sz="5400" dirty="0" smtClean="0">
                <a:solidFill>
                  <a:schemeClr val="accent2"/>
                </a:solidFill>
              </a:rPr>
              <a:t>Logging</a:t>
            </a:r>
          </a:p>
          <a:p>
            <a:pPr lvl="1"/>
            <a:r>
              <a:rPr lang="en-US" sz="3200" dirty="0" err="1" smtClean="0"/>
              <a:t>console.error</a:t>
            </a:r>
            <a:r>
              <a:rPr lang="en-US" sz="3200" dirty="0" smtClean="0"/>
              <a:t>(…)</a:t>
            </a:r>
          </a:p>
          <a:p>
            <a:pPr lvl="1"/>
            <a:r>
              <a:rPr lang="en-US" sz="3200" dirty="0" smtClean="0"/>
              <a:t>console.log(…)</a:t>
            </a:r>
          </a:p>
          <a:p>
            <a:pPr lvl="1"/>
            <a:endParaRPr lang="en-US" sz="3200" dirty="0"/>
          </a:p>
          <a:p>
            <a:pPr lvl="1"/>
            <a:endParaRPr lang="en-US" sz="3200" dirty="0"/>
          </a:p>
        </p:txBody>
      </p:sp>
      <p:sp>
        <p:nvSpPr>
          <p:cNvPr id="4" name="Text Placeholder 2"/>
          <p:cNvSpPr txBox="1">
            <a:spLocks/>
          </p:cNvSpPr>
          <p:nvPr/>
        </p:nvSpPr>
        <p:spPr>
          <a:xfrm>
            <a:off x="6189979" y="1447799"/>
            <a:ext cx="5998846" cy="5272213"/>
          </a:xfrm>
          <a:prstGeom prst="rect">
            <a:avLst/>
          </a:prstGeom>
        </p:spPr>
        <p:txBody>
          <a:bodyPr vert="horz" wrap="square" lIns="0" tIns="0" rIns="0" bIns="0" rtlCol="0">
            <a:spAutoFit/>
          </a:bodyPr>
          <a:lstStyle>
            <a:lvl1pPr marL="3175" indent="0" algn="l" defTabSz="914287"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287" rtl="0" eaLnBrk="1" latinLnBrk="0" hangingPunct="1">
              <a:lnSpc>
                <a:spcPct val="90000"/>
              </a:lnSpc>
              <a:spcBef>
                <a:spcPts val="0"/>
              </a:spcBef>
              <a:buSzPct val="80000"/>
              <a:buFont typeface="Arial" pitchFamily="34" charset="0"/>
              <a:buNone/>
              <a:defRPr sz="2000" kern="1200" spc="-51" baseline="0">
                <a:gradFill>
                  <a:gsLst>
                    <a:gs pos="0">
                      <a:srgbClr val="595959"/>
                    </a:gs>
                    <a:gs pos="86000">
                      <a:srgbClr val="595959"/>
                    </a:gs>
                  </a:gsLst>
                  <a:lin ang="5400000" scaled="0"/>
                </a:gradFill>
                <a:latin typeface="+mn-lt"/>
                <a:ea typeface="+mn-ea"/>
                <a:cs typeface="+mn-cs"/>
              </a:defRPr>
            </a:lvl2pPr>
            <a:lvl3pPr marL="1258784" indent="-403191" algn="l" defTabSz="914287"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828" indent="-346046" algn="l" defTabSz="914287"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351" indent="-336522" algn="l" defTabSz="914287"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5400" dirty="0" smtClean="0">
                <a:solidFill>
                  <a:srgbClr val="00AEEF"/>
                </a:solidFill>
              </a:rPr>
              <a:t>Scale - Compute</a:t>
            </a:r>
          </a:p>
          <a:p>
            <a:pPr lvl="1"/>
            <a:r>
              <a:rPr lang="en-US" sz="3200" dirty="0" smtClean="0"/>
              <a:t>Scale out instance count</a:t>
            </a:r>
          </a:p>
          <a:p>
            <a:pPr lvl="1"/>
            <a:r>
              <a:rPr lang="en-US" sz="3200" dirty="0" smtClean="0"/>
              <a:t>Scale up VM size</a:t>
            </a:r>
          </a:p>
          <a:p>
            <a:pPr lvl="1"/>
            <a:endParaRPr lang="en-US" sz="3200" dirty="0" smtClean="0"/>
          </a:p>
          <a:p>
            <a:r>
              <a:rPr lang="en-US" sz="5400" dirty="0" smtClean="0">
                <a:solidFill>
                  <a:srgbClr val="00AEEF"/>
                </a:solidFill>
              </a:rPr>
              <a:t>Scale - Storage</a:t>
            </a:r>
          </a:p>
          <a:p>
            <a:pPr lvl="1"/>
            <a:r>
              <a:rPr lang="en-US" sz="3200" dirty="0" smtClean="0"/>
              <a:t>Scale out mobile service tenant to dedicated SQL DB</a:t>
            </a:r>
          </a:p>
          <a:p>
            <a:pPr lvl="1"/>
            <a:r>
              <a:rPr lang="en-US" sz="3200" dirty="0" smtClean="0"/>
              <a:t>Scale up SQL DB</a:t>
            </a:r>
          </a:p>
          <a:p>
            <a:pPr lvl="1"/>
            <a:endParaRPr lang="en-US" sz="3200" dirty="0" smtClean="0"/>
          </a:p>
          <a:p>
            <a:pPr lvl="1"/>
            <a:endParaRPr lang="en-US" sz="3200" dirty="0"/>
          </a:p>
        </p:txBody>
      </p:sp>
    </p:spTree>
    <p:extLst>
      <p:ext uri="{BB962C8B-B14F-4D97-AF65-F5344CB8AC3E}">
        <p14:creationId xmlns:p14="http://schemas.microsoft.com/office/powerpoint/2010/main" val="1328448365"/>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2"/>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0" rIns="91428" bIns="91432" numCol="1" rtlCol="0" anchor="b" anchorCtr="0" compatLnSpc="1">
            <a:prstTxWarp prst="textNoShape">
              <a:avLst/>
            </a:prstTxWarp>
          </a:bodyPr>
          <a:lstStyle/>
          <a:p>
            <a:pPr defTabSz="914023"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3" y="2601775"/>
            <a:ext cx="10237787" cy="1855893"/>
          </a:xfrm>
        </p:spPr>
        <p:txBody>
          <a:bodyPr/>
          <a:lstStyle/>
          <a:p>
            <a:r>
              <a:rPr lang="en-US" sz="6700" dirty="0" smtClean="0"/>
              <a:t>Diagnostics, Logging, Scale</a:t>
            </a:r>
            <a:r>
              <a:rPr lang="en-US" sz="6700" dirty="0"/>
              <a:t/>
            </a:r>
            <a:br>
              <a:rPr lang="en-US" sz="6700" dirty="0"/>
            </a:b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23"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8" y="3854888"/>
            <a:ext cx="10237787" cy="461665"/>
          </a:xfrm>
          <a:prstGeom prst="rect">
            <a:avLst/>
          </a:prstGeom>
        </p:spPr>
        <p:txBody>
          <a:bodyPr lIns="91436" tIns="45719" rIns="91436" bIns="4571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2911843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2286" y="2427890"/>
            <a:ext cx="6861384" cy="2891904"/>
          </a:xfrm>
        </p:spPr>
        <p:txBody>
          <a:bodyPr/>
          <a:lstStyle/>
          <a:p>
            <a:r>
              <a:rPr lang="en-US" dirty="0"/>
              <a:t>Building </a:t>
            </a:r>
            <a:r>
              <a:rPr lang="en-US" dirty="0" smtClean="0"/>
              <a:t>Windows Store </a:t>
            </a:r>
            <a:r>
              <a:rPr lang="en-US" dirty="0"/>
              <a:t>Apps with Windows </a:t>
            </a:r>
            <a:r>
              <a:rPr lang="en-US" dirty="0" smtClean="0"/>
              <a:t>Azure Mobile Services</a:t>
            </a:r>
            <a:endParaRPr lang="en-US" dirty="0">
              <a:solidFill>
                <a:schemeClr val="tx1"/>
              </a:solidFill>
            </a:endParaRPr>
          </a:p>
        </p:txBody>
      </p:sp>
      <p:sp>
        <p:nvSpPr>
          <p:cNvPr id="5" name="Text Placeholder 4"/>
          <p:cNvSpPr>
            <a:spLocks noGrp="1"/>
          </p:cNvSpPr>
          <p:nvPr>
            <p:ph type="body" sz="quarter" idx="12"/>
          </p:nvPr>
        </p:nvSpPr>
        <p:spPr/>
        <p:txBody>
          <a:bodyPr/>
          <a:lstStyle/>
          <a:p>
            <a:r>
              <a:rPr lang="en-US" dirty="0">
                <a:solidFill>
                  <a:schemeClr val="tx1"/>
                </a:solidFill>
              </a:rPr>
              <a:t>Name</a:t>
            </a:r>
          </a:p>
          <a:p>
            <a:r>
              <a:rPr lang="en-US" dirty="0">
                <a:solidFill>
                  <a:schemeClr val="tx1"/>
                </a:solidFill>
              </a:rPr>
              <a:t>Title</a:t>
            </a:r>
          </a:p>
          <a:p>
            <a:r>
              <a:rPr lang="en-US" dirty="0">
                <a:solidFill>
                  <a:schemeClr val="tx1"/>
                </a:solidFill>
              </a:rPr>
              <a:t>Organization</a:t>
            </a:r>
          </a:p>
        </p:txBody>
      </p:sp>
    </p:spTree>
    <p:extLst>
      <p:ext uri="{BB962C8B-B14F-4D97-AF65-F5344CB8AC3E}">
        <p14:creationId xmlns:p14="http://schemas.microsoft.com/office/powerpoint/2010/main" val="1418298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bwMode="auto">
          <a:xfrm>
            <a:off x="4071443" y="1776844"/>
            <a:ext cx="4760828" cy="4371707"/>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solidFill>
                <a:srgbClr val="0070C0"/>
              </a:solidFill>
            </a:endParaRPr>
          </a:p>
        </p:txBody>
      </p:sp>
      <p:sp>
        <p:nvSpPr>
          <p:cNvPr id="2" name="Title 1"/>
          <p:cNvSpPr>
            <a:spLocks noGrp="1"/>
          </p:cNvSpPr>
          <p:nvPr>
            <p:ph type="title"/>
          </p:nvPr>
        </p:nvSpPr>
        <p:spPr/>
        <p:txBody>
          <a:bodyPr/>
          <a:lstStyle/>
          <a:p>
            <a:r>
              <a:rPr lang="en-US" dirty="0" smtClean="0"/>
              <a:t>Free offer during </a:t>
            </a:r>
            <a:r>
              <a:rPr lang="en-US" dirty="0"/>
              <a:t>p</a:t>
            </a:r>
            <a:r>
              <a:rPr lang="en-US" dirty="0" smtClean="0"/>
              <a:t>review</a:t>
            </a:r>
            <a:endParaRPr lang="en-US" dirty="0"/>
          </a:p>
        </p:txBody>
      </p:sp>
      <p:sp>
        <p:nvSpPr>
          <p:cNvPr id="24" name="TextBox 23"/>
          <p:cNvSpPr txBox="1"/>
          <p:nvPr/>
        </p:nvSpPr>
        <p:spPr>
          <a:xfrm>
            <a:off x="1344892" y="5070350"/>
            <a:ext cx="1342275" cy="664797"/>
          </a:xfrm>
          <a:prstGeom prst="rect">
            <a:avLst/>
          </a:prstGeom>
          <a:noFill/>
        </p:spPr>
        <p:txBody>
          <a:bodyPr wrap="square" lIns="0" tIns="0" rIns="0" bIns="0" rtlCol="0">
            <a:spAutoFit/>
          </a:bodyPr>
          <a:lstStyle/>
          <a:p>
            <a:pPr>
              <a:lnSpc>
                <a:spcPct val="90000"/>
              </a:lnSpc>
              <a:spcBef>
                <a:spcPct val="20000"/>
              </a:spcBef>
              <a:buSzPct val="80000"/>
            </a:pPr>
            <a:r>
              <a:rPr lang="en-US" sz="1600" dirty="0" smtClean="0">
                <a:gradFill>
                  <a:gsLst>
                    <a:gs pos="0">
                      <a:srgbClr val="292929">
                        <a:lumMod val="90000"/>
                        <a:lumOff val="10000"/>
                      </a:srgbClr>
                    </a:gs>
                    <a:gs pos="86000">
                      <a:srgbClr val="292929">
                        <a:lumMod val="90000"/>
                        <a:lumOff val="10000"/>
                      </a:srgbClr>
                    </a:gs>
                  </a:gsLst>
                  <a:lin ang="5400000" scaled="0"/>
                </a:gradFill>
              </a:rPr>
              <a:t>Running on shared instances</a:t>
            </a:r>
            <a:endParaRPr lang="en-US" sz="1600" dirty="0">
              <a:gradFill>
                <a:gsLst>
                  <a:gs pos="0">
                    <a:srgbClr val="292929">
                      <a:lumMod val="90000"/>
                      <a:lumOff val="10000"/>
                    </a:srgbClr>
                  </a:gs>
                  <a:gs pos="86000">
                    <a:srgbClr val="292929">
                      <a:lumMod val="90000"/>
                      <a:lumOff val="10000"/>
                    </a:srgbClr>
                  </a:gs>
                </a:gsLst>
                <a:lin ang="5400000" scaled="0"/>
              </a:gra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4379" y="2601669"/>
            <a:ext cx="1283303" cy="1897938"/>
          </a:xfrm>
          <a:prstGeom prst="rect">
            <a:avLst/>
          </a:prstGeom>
        </p:spPr>
      </p:pic>
      <p:sp>
        <p:nvSpPr>
          <p:cNvPr id="4" name="TextBox 3"/>
          <p:cNvSpPr txBox="1"/>
          <p:nvPr/>
        </p:nvSpPr>
        <p:spPr>
          <a:xfrm>
            <a:off x="1092673" y="1610446"/>
            <a:ext cx="1905688" cy="738664"/>
          </a:xfrm>
          <a:prstGeom prst="rect">
            <a:avLst/>
          </a:prstGeom>
          <a:noFill/>
        </p:spPr>
        <p:txBody>
          <a:bodyPr wrap="square" lIns="0" tIns="0" rIns="0" bIns="0" rtlCol="0">
            <a:spAutoFit/>
          </a:bodyPr>
          <a:lstStyle/>
          <a:p>
            <a:pPr algn="ctr">
              <a:lnSpc>
                <a:spcPct val="90000"/>
              </a:lnSpc>
              <a:spcBef>
                <a:spcPct val="20000"/>
              </a:spcBef>
              <a:buSzPct val="80000"/>
            </a:pPr>
            <a:r>
              <a:rPr lang="en-US" sz="2400" dirty="0" smtClean="0">
                <a:solidFill>
                  <a:srgbClr val="0070C0"/>
                </a:solidFill>
              </a:rPr>
              <a:t>10 Mobile </a:t>
            </a:r>
          </a:p>
          <a:p>
            <a:pPr algn="ctr">
              <a:lnSpc>
                <a:spcPct val="90000"/>
              </a:lnSpc>
              <a:spcBef>
                <a:spcPct val="20000"/>
              </a:spcBef>
              <a:buSzPct val="80000"/>
            </a:pPr>
            <a:r>
              <a:rPr lang="en-US" sz="2400" dirty="0" smtClean="0">
                <a:solidFill>
                  <a:srgbClr val="0070C0"/>
                </a:solidFill>
              </a:rPr>
              <a:t>Services</a:t>
            </a:r>
            <a:endParaRPr lang="en-US" sz="2400" dirty="0">
              <a:solidFill>
                <a:srgbClr val="0070C0"/>
              </a:solidFill>
            </a:endParaRPr>
          </a:p>
        </p:txBody>
      </p:sp>
      <p:sp>
        <p:nvSpPr>
          <p:cNvPr id="25" name="TextBox 24"/>
          <p:cNvSpPr txBox="1"/>
          <p:nvPr/>
        </p:nvSpPr>
        <p:spPr>
          <a:xfrm>
            <a:off x="6672693" y="2133168"/>
            <a:ext cx="1905688" cy="738664"/>
          </a:xfrm>
          <a:prstGeom prst="rect">
            <a:avLst/>
          </a:prstGeom>
          <a:noFill/>
        </p:spPr>
        <p:txBody>
          <a:bodyPr wrap="square" lIns="0" tIns="0" rIns="0" bIns="0" rtlCol="0">
            <a:spAutoFit/>
          </a:bodyPr>
          <a:lstStyle/>
          <a:p>
            <a:pPr algn="ctr">
              <a:lnSpc>
                <a:spcPct val="90000"/>
              </a:lnSpc>
              <a:spcBef>
                <a:spcPct val="20000"/>
              </a:spcBef>
              <a:buSzPct val="80000"/>
            </a:pPr>
            <a:r>
              <a:rPr lang="en-US" sz="2400" dirty="0" smtClean="0">
                <a:solidFill>
                  <a:srgbClr val="0070C0"/>
                </a:solidFill>
              </a:rPr>
              <a:t>1GB SQL</a:t>
            </a:r>
          </a:p>
          <a:p>
            <a:pPr algn="ctr">
              <a:lnSpc>
                <a:spcPct val="90000"/>
              </a:lnSpc>
              <a:spcBef>
                <a:spcPct val="20000"/>
              </a:spcBef>
              <a:buSzPct val="80000"/>
            </a:pPr>
            <a:r>
              <a:rPr lang="en-US" sz="2400" dirty="0">
                <a:solidFill>
                  <a:srgbClr val="0070C0"/>
                </a:solidFill>
              </a:rPr>
              <a:t>D</a:t>
            </a:r>
            <a:r>
              <a:rPr lang="en-US" sz="2400" dirty="0" smtClean="0">
                <a:solidFill>
                  <a:srgbClr val="0070C0"/>
                </a:solidFill>
              </a:rPr>
              <a:t>atabase</a:t>
            </a:r>
            <a:endParaRPr lang="en-US" sz="2400" dirty="0">
              <a:solidFill>
                <a:srgbClr val="0070C0"/>
              </a:solidFill>
            </a:endParaRPr>
          </a:p>
        </p:txBody>
      </p:sp>
      <p:sp>
        <p:nvSpPr>
          <p:cNvPr id="27" name="TextBox 26"/>
          <p:cNvSpPr txBox="1"/>
          <p:nvPr/>
        </p:nvSpPr>
        <p:spPr>
          <a:xfrm>
            <a:off x="7022434" y="5109945"/>
            <a:ext cx="1342275" cy="664797"/>
          </a:xfrm>
          <a:prstGeom prst="rect">
            <a:avLst/>
          </a:prstGeom>
          <a:noFill/>
        </p:spPr>
        <p:txBody>
          <a:bodyPr wrap="square" lIns="0" tIns="0" rIns="0" bIns="0" rtlCol="0">
            <a:spAutoFit/>
          </a:bodyPr>
          <a:lstStyle/>
          <a:p>
            <a:pPr>
              <a:lnSpc>
                <a:spcPct val="90000"/>
              </a:lnSpc>
              <a:spcBef>
                <a:spcPct val="20000"/>
              </a:spcBef>
              <a:buSzPct val="80000"/>
            </a:pPr>
            <a:r>
              <a:rPr lang="en-US" sz="1600" dirty="0" smtClean="0">
                <a:gradFill>
                  <a:gsLst>
                    <a:gs pos="0">
                      <a:srgbClr val="292929">
                        <a:lumMod val="90000"/>
                        <a:lumOff val="10000"/>
                      </a:srgbClr>
                    </a:gs>
                    <a:gs pos="86000">
                      <a:srgbClr val="292929">
                        <a:lumMod val="90000"/>
                        <a:lumOff val="10000"/>
                      </a:srgbClr>
                    </a:gs>
                  </a:gsLst>
                  <a:lin ang="5400000" scaled="0"/>
                </a:gradFill>
              </a:rPr>
              <a:t>Must be deployed to US-East DC</a:t>
            </a:r>
            <a:endParaRPr lang="en-US" sz="1600" dirty="0">
              <a:gradFill>
                <a:gsLst>
                  <a:gs pos="0">
                    <a:srgbClr val="292929">
                      <a:lumMod val="90000"/>
                      <a:lumOff val="10000"/>
                    </a:srgbClr>
                  </a:gs>
                  <a:gs pos="86000">
                    <a:srgbClr val="292929">
                      <a:lumMod val="90000"/>
                      <a:lumOff val="10000"/>
                    </a:srgbClr>
                  </a:gs>
                </a:gsLst>
                <a:lin ang="5400000" scaled="0"/>
              </a:gradFill>
            </a:endParaRPr>
          </a:p>
        </p:txBody>
      </p:sp>
      <p:sp>
        <p:nvSpPr>
          <p:cNvPr id="29" name="TextBox 28"/>
          <p:cNvSpPr txBox="1"/>
          <p:nvPr/>
        </p:nvSpPr>
        <p:spPr>
          <a:xfrm>
            <a:off x="4554108" y="5075979"/>
            <a:ext cx="1923444" cy="664797"/>
          </a:xfrm>
          <a:prstGeom prst="rect">
            <a:avLst/>
          </a:prstGeom>
          <a:noFill/>
        </p:spPr>
        <p:txBody>
          <a:bodyPr wrap="square" lIns="0" tIns="0" rIns="0" bIns="0" rtlCol="0">
            <a:spAutoFit/>
          </a:bodyPr>
          <a:lstStyle/>
          <a:p>
            <a:pPr>
              <a:lnSpc>
                <a:spcPct val="90000"/>
              </a:lnSpc>
              <a:spcBef>
                <a:spcPct val="20000"/>
              </a:spcBef>
              <a:buSzPct val="80000"/>
            </a:pPr>
            <a:r>
              <a:rPr lang="en-US" sz="1600" dirty="0" smtClean="0">
                <a:gradFill>
                  <a:gsLst>
                    <a:gs pos="0">
                      <a:srgbClr val="292929">
                        <a:lumMod val="90000"/>
                        <a:lumOff val="10000"/>
                      </a:srgbClr>
                    </a:gs>
                    <a:gs pos="86000">
                      <a:srgbClr val="292929">
                        <a:lumMod val="90000"/>
                        <a:lumOff val="10000"/>
                      </a:srgbClr>
                    </a:gs>
                  </a:gsLst>
                  <a:lin ang="5400000" scaled="0"/>
                </a:gradFill>
              </a:rPr>
              <a:t>Data transfer is per subscription, not per mobile service</a:t>
            </a:r>
            <a:endParaRPr lang="en-US" sz="1600" dirty="0">
              <a:gradFill>
                <a:gsLst>
                  <a:gs pos="0">
                    <a:srgbClr val="292929">
                      <a:lumMod val="90000"/>
                      <a:lumOff val="10000"/>
                    </a:srgbClr>
                  </a:gs>
                  <a:gs pos="86000">
                    <a:srgbClr val="292929">
                      <a:lumMod val="90000"/>
                      <a:lumOff val="10000"/>
                    </a:srgbClr>
                  </a:gs>
                </a:gsLst>
                <a:lin ang="5400000" scaled="0"/>
              </a:gradFill>
            </a:endParaRPr>
          </a:p>
        </p:txBody>
      </p:sp>
      <p:sp>
        <p:nvSpPr>
          <p:cNvPr id="30" name="TextBox 29"/>
          <p:cNvSpPr txBox="1"/>
          <p:nvPr/>
        </p:nvSpPr>
        <p:spPr>
          <a:xfrm>
            <a:off x="3203312" y="6343537"/>
            <a:ext cx="8788084" cy="443198"/>
          </a:xfrm>
          <a:prstGeom prst="rect">
            <a:avLst/>
          </a:prstGeom>
          <a:noFill/>
        </p:spPr>
        <p:txBody>
          <a:bodyPr wrap="square" lIns="0" tIns="0" rIns="0" bIns="0" rtlCol="0">
            <a:spAutoFit/>
          </a:bodyPr>
          <a:lstStyle/>
          <a:p>
            <a:pPr>
              <a:lnSpc>
                <a:spcPct val="90000"/>
              </a:lnSpc>
              <a:spcBef>
                <a:spcPct val="20000"/>
              </a:spcBef>
              <a:buSzPct val="80000"/>
            </a:pPr>
            <a:r>
              <a:rPr lang="en-US" sz="1600" dirty="0" smtClean="0">
                <a:solidFill>
                  <a:srgbClr val="5F5F5F"/>
                </a:solidFill>
              </a:rPr>
              <a:t>No SLA during Preview. Only small instances available.  Can upgrade to a reserved instance at 33% discount from normal Pay-As-You-Go rates during Preview.</a:t>
            </a:r>
            <a:endParaRPr lang="en-US" sz="1600" dirty="0">
              <a:solidFill>
                <a:srgbClr val="5F5F5F"/>
              </a:solidFill>
            </a:endParaRPr>
          </a:p>
        </p:txBody>
      </p:sp>
      <p:sp>
        <p:nvSpPr>
          <p:cNvPr id="6" name="TextBox 5"/>
          <p:cNvSpPr txBox="1"/>
          <p:nvPr/>
        </p:nvSpPr>
        <p:spPr>
          <a:xfrm rot="5400000">
            <a:off x="6644583" y="3705870"/>
            <a:ext cx="4832136" cy="443198"/>
          </a:xfrm>
          <a:prstGeom prst="rect">
            <a:avLst/>
          </a:prstGeom>
          <a:noFill/>
        </p:spPr>
        <p:txBody>
          <a:bodyPr wrap="square" lIns="0" tIns="0" rIns="0" bIns="0" rtlCol="0">
            <a:spAutoFit/>
          </a:bodyPr>
          <a:lstStyle/>
          <a:p>
            <a:pPr algn="ctr">
              <a:lnSpc>
                <a:spcPct val="90000"/>
              </a:lnSpc>
              <a:spcBef>
                <a:spcPct val="20000"/>
              </a:spcBef>
              <a:buSzPct val="80000"/>
            </a:pPr>
            <a:r>
              <a:rPr lang="en-US" sz="3200" dirty="0" smtClean="0">
                <a:solidFill>
                  <a:srgbClr val="0070C0"/>
                </a:solidFill>
              </a:rPr>
              <a:t>From WA Free Trial</a:t>
            </a:r>
            <a:endParaRPr lang="en-US" sz="3200" dirty="0">
              <a:solidFill>
                <a:srgbClr val="0070C0"/>
              </a:solidFill>
            </a:endParaRPr>
          </a:p>
        </p:txBody>
      </p:sp>
      <p:sp>
        <p:nvSpPr>
          <p:cNvPr id="7" name="Flowchart: Magnetic Disk 6"/>
          <p:cNvSpPr/>
          <p:nvPr/>
        </p:nvSpPr>
        <p:spPr bwMode="auto">
          <a:xfrm>
            <a:off x="6932335" y="3072035"/>
            <a:ext cx="1330037" cy="1496634"/>
          </a:xfrm>
          <a:prstGeom prst="flowChartMagneticDisk">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Right Arrow 7"/>
          <p:cNvSpPr/>
          <p:nvPr/>
        </p:nvSpPr>
        <p:spPr bwMode="auto">
          <a:xfrm>
            <a:off x="2946407" y="3002972"/>
            <a:ext cx="3215402" cy="757971"/>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Unlimited ingress</a:t>
            </a:r>
          </a:p>
        </p:txBody>
      </p:sp>
      <p:sp>
        <p:nvSpPr>
          <p:cNvPr id="9" name="Left Arrow 8"/>
          <p:cNvSpPr/>
          <p:nvPr/>
        </p:nvSpPr>
        <p:spPr bwMode="auto">
          <a:xfrm>
            <a:off x="2946921" y="3820352"/>
            <a:ext cx="3214888" cy="782821"/>
          </a:xfrm>
          <a:prstGeom prst="lef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165MB daily egress</a:t>
            </a:r>
          </a:p>
        </p:txBody>
      </p:sp>
    </p:spTree>
    <p:extLst>
      <p:ext uri="{BB962C8B-B14F-4D97-AF65-F5344CB8AC3E}">
        <p14:creationId xmlns:p14="http://schemas.microsoft.com/office/powerpoint/2010/main" val="3845714273"/>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Pricing</a:t>
            </a:r>
            <a:endParaRPr lang="en-US" dirty="0"/>
          </a:p>
        </p:txBody>
      </p:sp>
      <p:sp>
        <p:nvSpPr>
          <p:cNvPr id="12" name="Rectangle 11"/>
          <p:cNvSpPr/>
          <p:nvPr/>
        </p:nvSpPr>
        <p:spPr bwMode="auto">
          <a:xfrm>
            <a:off x="519109" y="1158446"/>
            <a:ext cx="6433483" cy="894768"/>
          </a:xfrm>
          <a:prstGeom prst="rect">
            <a:avLst/>
          </a:prstGeom>
          <a:solidFill>
            <a:schemeClr val="accent6"/>
          </a:solidFill>
          <a:ln w="9525" cap="flat" cmpd="sng" algn="ctr">
            <a:noFill/>
            <a:prstDash val="solid"/>
            <a:headEnd type="none" w="med" len="med"/>
            <a:tailEnd type="none" w="med" len="med"/>
          </a:ln>
          <a:effectLst/>
        </p:spPr>
        <p:txBody>
          <a:bodyPr vert="horz" wrap="square" lIns="182880" tIns="91440" rIns="91440" bIns="91440" numCol="1" rtlCol="0" anchor="b" anchorCtr="0" compatLnSpc="1">
            <a:prstTxWarp prst="textNoShape">
              <a:avLst/>
            </a:prstTxWarp>
          </a:bodyPr>
          <a:lstStyle/>
          <a:p>
            <a:pPr defTabSz="914400">
              <a:lnSpc>
                <a:spcPct val="90000"/>
              </a:lnSpc>
              <a:buSzPct val="90000"/>
              <a:defRPr/>
            </a:pPr>
            <a:r>
              <a:rPr lang="en-US" sz="2900" kern="0" dirty="0">
                <a:gradFill>
                  <a:gsLst>
                    <a:gs pos="85000">
                      <a:srgbClr val="FFFFFF"/>
                    </a:gs>
                    <a:gs pos="0">
                      <a:srgbClr val="FFFFFF"/>
                    </a:gs>
                  </a:gsLst>
                  <a:lin ang="5400000" scaled="0"/>
                </a:gradFill>
                <a:latin typeface="Segoe UI Light" pitchFamily="34" charset="0"/>
              </a:rPr>
              <a:t>pricing &amp; </a:t>
            </a:r>
            <a:r>
              <a:rPr lang="en-US" sz="2900" kern="0" dirty="0" smtClean="0">
                <a:gradFill>
                  <a:gsLst>
                    <a:gs pos="85000">
                      <a:srgbClr val="FFFFFF"/>
                    </a:gs>
                    <a:gs pos="0">
                      <a:srgbClr val="FFFFFF"/>
                    </a:gs>
                  </a:gsLst>
                  <a:lin ang="5400000" scaled="0"/>
                </a:gradFill>
                <a:latin typeface="Segoe UI Light" pitchFamily="34" charset="0"/>
              </a:rPr>
              <a:t/>
            </a:r>
            <a:br>
              <a:rPr lang="en-US" sz="2900" kern="0" dirty="0" smtClean="0">
                <a:gradFill>
                  <a:gsLst>
                    <a:gs pos="85000">
                      <a:srgbClr val="FFFFFF"/>
                    </a:gs>
                    <a:gs pos="0">
                      <a:srgbClr val="FFFFFF"/>
                    </a:gs>
                  </a:gsLst>
                  <a:lin ang="5400000" scaled="0"/>
                </a:gradFill>
                <a:latin typeface="Segoe UI Light" pitchFamily="34" charset="0"/>
              </a:rPr>
            </a:br>
            <a:r>
              <a:rPr lang="en-US" sz="2900" kern="0" dirty="0" smtClean="0">
                <a:gradFill>
                  <a:gsLst>
                    <a:gs pos="85000">
                      <a:srgbClr val="FFFFFF"/>
                    </a:gs>
                    <a:gs pos="0">
                      <a:srgbClr val="FFFFFF"/>
                    </a:gs>
                  </a:gsLst>
                  <a:lin ang="5400000" scaled="0"/>
                </a:gradFill>
                <a:latin typeface="Segoe UI Light" pitchFamily="34" charset="0"/>
              </a:rPr>
              <a:t>licensing</a:t>
            </a:r>
            <a:endParaRPr lang="en-US" sz="2900" kern="0" dirty="0">
              <a:gradFill>
                <a:gsLst>
                  <a:gs pos="85000">
                    <a:srgbClr val="FFFFFF"/>
                  </a:gs>
                  <a:gs pos="0">
                    <a:srgbClr val="FFFFFF"/>
                  </a:gs>
                </a:gsLst>
                <a:lin ang="5400000" scaled="0"/>
              </a:gradFill>
              <a:latin typeface="Segoe UI Light" pitchFamily="34" charset="0"/>
            </a:endParaRPr>
          </a:p>
        </p:txBody>
      </p:sp>
      <p:sp>
        <p:nvSpPr>
          <p:cNvPr id="13" name="TextBox 12"/>
          <p:cNvSpPr txBox="1"/>
          <p:nvPr/>
        </p:nvSpPr>
        <p:spPr>
          <a:xfrm>
            <a:off x="6116970" y="1231881"/>
            <a:ext cx="371192" cy="747897"/>
          </a:xfrm>
          <a:prstGeom prst="rect">
            <a:avLst/>
          </a:prstGeom>
          <a:noFill/>
        </p:spPr>
        <p:txBody>
          <a:bodyPr wrap="square" lIns="0" tIns="0" rIns="0" bIns="0" rtlCol="0">
            <a:spAutoFit/>
          </a:bodyPr>
          <a:lstStyle/>
          <a:p>
            <a:pPr algn="ctr">
              <a:lnSpc>
                <a:spcPct val="90000"/>
              </a:lnSpc>
              <a:spcBef>
                <a:spcPct val="20000"/>
              </a:spcBef>
              <a:buSzPct val="80000"/>
            </a:pPr>
            <a:r>
              <a:rPr lang="en-US" sz="5400" dirty="0" smtClean="0">
                <a:solidFill>
                  <a:srgbClr val="FFFFFF">
                    <a:alpha val="99000"/>
                  </a:srgbClr>
                </a:solidFill>
                <a:latin typeface="Segoe UI Semibold" pitchFamily="34" charset="0"/>
              </a:rPr>
              <a:t>$</a:t>
            </a:r>
            <a:endParaRPr lang="en-US" sz="5400" dirty="0">
              <a:solidFill>
                <a:srgbClr val="FFFFFF">
                  <a:alpha val="99000"/>
                </a:srgbClr>
              </a:solidFill>
              <a:latin typeface="Segoe UI Semibold" pitchFamily="34" charset="0"/>
            </a:endParaRPr>
          </a:p>
        </p:txBody>
      </p:sp>
      <p:sp>
        <p:nvSpPr>
          <p:cNvPr id="14" name="Rectangle 13"/>
          <p:cNvSpPr/>
          <p:nvPr/>
        </p:nvSpPr>
        <p:spPr bwMode="auto">
          <a:xfrm>
            <a:off x="8058172" y="1209584"/>
            <a:ext cx="3246120" cy="894768"/>
          </a:xfrm>
          <a:prstGeom prst="rect">
            <a:avLst/>
          </a:prstGeom>
          <a:solidFill>
            <a:schemeClr val="accent4"/>
          </a:solidFill>
          <a:ln w="9525" cap="flat" cmpd="sng" algn="ctr">
            <a:noFill/>
            <a:prstDash val="solid"/>
            <a:headEnd type="none" w="med" len="med"/>
            <a:tailEnd type="none" w="med" len="med"/>
          </a:ln>
          <a:effectLst/>
        </p:spPr>
        <p:txBody>
          <a:bodyPr vert="horz" wrap="square" lIns="182880" tIns="91440" rIns="91440" bIns="91440" numCol="1" rtlCol="0" anchor="b" anchorCtr="0" compatLnSpc="1">
            <a:prstTxWarp prst="textNoShape">
              <a:avLst/>
            </a:prstTxWarp>
          </a:bodyPr>
          <a:lstStyle/>
          <a:p>
            <a:pPr defTabSz="914400">
              <a:lnSpc>
                <a:spcPct val="90000"/>
              </a:lnSpc>
              <a:buSzPct val="90000"/>
              <a:defRPr/>
            </a:pPr>
            <a:r>
              <a:rPr lang="en-US" sz="2900" kern="0" dirty="0">
                <a:gradFill>
                  <a:gsLst>
                    <a:gs pos="85000">
                      <a:srgbClr val="FFFFFF"/>
                    </a:gs>
                    <a:gs pos="0">
                      <a:srgbClr val="FFFFFF"/>
                    </a:gs>
                  </a:gsLst>
                  <a:lin ang="5400000" scaled="0"/>
                </a:gradFill>
                <a:latin typeface="Segoe UI Light" pitchFamily="34" charset="0"/>
              </a:rPr>
              <a:t>service level agreements</a:t>
            </a:r>
          </a:p>
        </p:txBody>
      </p:sp>
      <p:grpSp>
        <p:nvGrpSpPr>
          <p:cNvPr id="15" name="Group 14"/>
          <p:cNvGrpSpPr/>
          <p:nvPr/>
        </p:nvGrpSpPr>
        <p:grpSpPr bwMode="black">
          <a:xfrm>
            <a:off x="10441353" y="1459800"/>
            <a:ext cx="647554" cy="394335"/>
            <a:chOff x="10387012" y="4179358"/>
            <a:chExt cx="974726" cy="593725"/>
          </a:xfrm>
          <a:solidFill>
            <a:srgbClr val="FFFFFF"/>
          </a:solidFill>
        </p:grpSpPr>
        <p:sp>
          <p:nvSpPr>
            <p:cNvPr id="16" name="Freeform 15"/>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rgbClr val="292929"/>
                </a:solidFill>
              </a:endParaRPr>
            </a:p>
          </p:txBody>
        </p:sp>
        <p:sp>
          <p:nvSpPr>
            <p:cNvPr id="17" name="Freeform 16"/>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rgbClr val="292929"/>
                </a:solidFill>
              </a:endParaRPr>
            </a:p>
          </p:txBody>
        </p:sp>
        <p:sp>
          <p:nvSpPr>
            <p:cNvPr id="18" name="Freeform 17"/>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rgbClr val="292929"/>
                </a:solidFill>
              </a:endParaRPr>
            </a:p>
          </p:txBody>
        </p:sp>
        <p:sp>
          <p:nvSpPr>
            <p:cNvPr id="19" name="Freeform 18"/>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rgbClr val="292929"/>
                </a:solidFill>
              </a:endParaRPr>
            </a:p>
          </p:txBody>
        </p:sp>
        <p:sp>
          <p:nvSpPr>
            <p:cNvPr id="20" name="Freeform 19"/>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rgbClr val="292929"/>
                </a:solidFill>
              </a:endParaRPr>
            </a:p>
          </p:txBody>
        </p:sp>
      </p:grpSp>
      <p:sp>
        <p:nvSpPr>
          <p:cNvPr id="21" name="Content Placeholder 4"/>
          <p:cNvSpPr txBox="1">
            <a:spLocks/>
          </p:cNvSpPr>
          <p:nvPr/>
        </p:nvSpPr>
        <p:spPr>
          <a:xfrm>
            <a:off x="8058172" y="2394792"/>
            <a:ext cx="3246121" cy="1492716"/>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r>
              <a:rPr lang="en-US" sz="1800" dirty="0" smtClean="0">
                <a:gradFill>
                  <a:gsLst>
                    <a:gs pos="0">
                      <a:srgbClr val="292929">
                        <a:lumMod val="90000"/>
                        <a:lumOff val="10000"/>
                      </a:srgbClr>
                    </a:gs>
                    <a:gs pos="86000">
                      <a:srgbClr val="292929">
                        <a:lumMod val="90000"/>
                        <a:lumOff val="10000"/>
                      </a:srgbClr>
                    </a:gs>
                  </a:gsLst>
                  <a:lin ang="5400000" scaled="0"/>
                </a:gradFill>
                <a:latin typeface="Segoe UI"/>
              </a:rPr>
              <a:t>Preview</a:t>
            </a:r>
            <a:br>
              <a:rPr lang="en-US" sz="1800" dirty="0" smtClean="0">
                <a:gradFill>
                  <a:gsLst>
                    <a:gs pos="0">
                      <a:srgbClr val="292929">
                        <a:lumMod val="90000"/>
                        <a:lumOff val="10000"/>
                      </a:srgbClr>
                    </a:gs>
                    <a:gs pos="86000">
                      <a:srgbClr val="292929">
                        <a:lumMod val="90000"/>
                        <a:lumOff val="10000"/>
                      </a:srgbClr>
                    </a:gs>
                  </a:gsLst>
                  <a:lin ang="5400000" scaled="0"/>
                </a:gradFill>
                <a:latin typeface="Segoe UI"/>
              </a:rPr>
            </a:br>
            <a:r>
              <a:rPr lang="en-US" sz="1800" dirty="0" smtClean="0">
                <a:gradFill>
                  <a:gsLst>
                    <a:gs pos="0">
                      <a:srgbClr val="292929">
                        <a:lumMod val="90000"/>
                        <a:lumOff val="10000"/>
                      </a:srgbClr>
                    </a:gs>
                    <a:gs pos="86000">
                      <a:srgbClr val="292929">
                        <a:lumMod val="90000"/>
                        <a:lumOff val="10000"/>
                      </a:srgbClr>
                    </a:gs>
                  </a:gsLst>
                  <a:lin ang="5400000" scaled="0"/>
                </a:gradFill>
              </a:rPr>
              <a:t>No availability SLA</a:t>
            </a:r>
            <a:r>
              <a:rPr lang="en-US" sz="1800" b="1" dirty="0" smtClean="0">
                <a:gradFill>
                  <a:gsLst>
                    <a:gs pos="0">
                      <a:srgbClr val="292929">
                        <a:lumMod val="90000"/>
                        <a:lumOff val="10000"/>
                      </a:srgbClr>
                    </a:gs>
                    <a:gs pos="86000">
                      <a:srgbClr val="292929">
                        <a:lumMod val="90000"/>
                        <a:lumOff val="10000"/>
                      </a:srgbClr>
                    </a:gs>
                  </a:gsLst>
                  <a:lin ang="5400000" scaled="0"/>
                </a:gradFill>
              </a:rPr>
              <a:t>*</a:t>
            </a:r>
            <a:endParaRPr lang="en-US" sz="1800" b="1" dirty="0">
              <a:gradFill>
                <a:gsLst>
                  <a:gs pos="0">
                    <a:srgbClr val="292929">
                      <a:lumMod val="90000"/>
                      <a:lumOff val="10000"/>
                    </a:srgbClr>
                  </a:gs>
                  <a:gs pos="86000">
                    <a:srgbClr val="292929">
                      <a:lumMod val="90000"/>
                      <a:lumOff val="10000"/>
                    </a:srgbClr>
                  </a:gs>
                </a:gsLst>
                <a:lin ang="5400000" scaled="0"/>
              </a:gradFill>
            </a:endParaRPr>
          </a:p>
          <a:p>
            <a:pPr>
              <a:spcBef>
                <a:spcPts val="1800"/>
              </a:spcBef>
            </a:pPr>
            <a:r>
              <a:rPr lang="en-US" sz="1800" dirty="0">
                <a:gradFill>
                  <a:gsLst>
                    <a:gs pos="0">
                      <a:srgbClr val="292929">
                        <a:lumMod val="90000"/>
                        <a:lumOff val="10000"/>
                      </a:srgbClr>
                    </a:gs>
                    <a:gs pos="86000">
                      <a:srgbClr val="292929">
                        <a:lumMod val="90000"/>
                        <a:lumOff val="10000"/>
                      </a:srgbClr>
                    </a:gs>
                  </a:gsLst>
                  <a:lin ang="5400000" scaled="0"/>
                </a:gradFill>
                <a:latin typeface="Segoe UI"/>
              </a:rPr>
              <a:t>General </a:t>
            </a:r>
            <a:r>
              <a:rPr lang="en-US" sz="1800" dirty="0" smtClean="0">
                <a:gradFill>
                  <a:gsLst>
                    <a:gs pos="0">
                      <a:srgbClr val="292929">
                        <a:lumMod val="90000"/>
                        <a:lumOff val="10000"/>
                      </a:srgbClr>
                    </a:gs>
                    <a:gs pos="86000">
                      <a:srgbClr val="292929">
                        <a:lumMod val="90000"/>
                        <a:lumOff val="10000"/>
                      </a:srgbClr>
                    </a:gs>
                  </a:gsLst>
                  <a:lin ang="5400000" scaled="0"/>
                </a:gradFill>
                <a:latin typeface="Segoe UI"/>
              </a:rPr>
              <a:t>Availability</a:t>
            </a:r>
            <a:br>
              <a:rPr lang="en-US" sz="1800" dirty="0" smtClean="0">
                <a:gradFill>
                  <a:gsLst>
                    <a:gs pos="0">
                      <a:srgbClr val="292929">
                        <a:lumMod val="90000"/>
                        <a:lumOff val="10000"/>
                      </a:srgbClr>
                    </a:gs>
                    <a:gs pos="86000">
                      <a:srgbClr val="292929">
                        <a:lumMod val="90000"/>
                        <a:lumOff val="10000"/>
                      </a:srgbClr>
                    </a:gs>
                  </a:gsLst>
                  <a:lin ang="5400000" scaled="0"/>
                </a:gradFill>
                <a:latin typeface="Segoe UI"/>
              </a:rPr>
            </a:br>
            <a:r>
              <a:rPr lang="en-US" sz="1800" dirty="0" smtClean="0">
                <a:solidFill>
                  <a:srgbClr val="5F5F5F"/>
                </a:solidFill>
              </a:rPr>
              <a:t>99.9%</a:t>
            </a:r>
            <a:endParaRPr lang="en-US" sz="1800" dirty="0">
              <a:solidFill>
                <a:srgbClr val="5F5F5F">
                  <a:alpha val="99000"/>
                </a:srgbClr>
              </a:solidFill>
            </a:endParaRPr>
          </a:p>
        </p:txBody>
      </p:sp>
      <p:sp>
        <p:nvSpPr>
          <p:cNvPr id="22" name="Content Placeholder 4"/>
          <p:cNvSpPr txBox="1">
            <a:spLocks/>
          </p:cNvSpPr>
          <p:nvPr/>
        </p:nvSpPr>
        <p:spPr>
          <a:xfrm>
            <a:off x="519109" y="2394792"/>
            <a:ext cx="2870477" cy="2566857"/>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r>
              <a:rPr lang="en-US" sz="1800" b="1" dirty="0" smtClean="0">
                <a:solidFill>
                  <a:srgbClr val="5F5F5F">
                    <a:alpha val="99000"/>
                  </a:srgbClr>
                </a:solidFill>
              </a:rPr>
              <a:t>Shared Instance     (multitenant environment)</a:t>
            </a:r>
          </a:p>
          <a:p>
            <a:r>
              <a:rPr lang="en-US" sz="1800" dirty="0" smtClean="0">
                <a:solidFill>
                  <a:srgbClr val="5F5F5F">
                    <a:alpha val="99000"/>
                  </a:srgbClr>
                </a:solidFill>
              </a:rPr>
              <a:t>Small instance is the only size available; multiple may be purchased </a:t>
            </a:r>
          </a:p>
          <a:p>
            <a:r>
              <a:rPr lang="en-US" sz="1800" dirty="0" smtClean="0">
                <a:solidFill>
                  <a:srgbClr val="5F5F5F">
                    <a:alpha val="99000"/>
                  </a:srgbClr>
                </a:solidFill>
              </a:rPr>
              <a:t>Free at public preview launch</a:t>
            </a:r>
            <a:endParaRPr lang="en-US" sz="1800" dirty="0">
              <a:solidFill>
                <a:srgbClr val="5F5F5F">
                  <a:alpha val="99000"/>
                </a:srgbClr>
              </a:solidFill>
            </a:endParaRPr>
          </a:p>
          <a:p>
            <a:r>
              <a:rPr lang="en-US" sz="1800" dirty="0" smtClean="0">
                <a:gradFill>
                  <a:gsLst>
                    <a:gs pos="0">
                      <a:srgbClr val="292929">
                        <a:lumMod val="90000"/>
                        <a:lumOff val="10000"/>
                      </a:srgbClr>
                    </a:gs>
                    <a:gs pos="86000">
                      <a:srgbClr val="292929">
                        <a:lumMod val="90000"/>
                        <a:lumOff val="10000"/>
                      </a:srgbClr>
                    </a:gs>
                  </a:gsLst>
                  <a:lin ang="5400000" scaled="0"/>
                </a:gradFill>
              </a:rPr>
              <a:t>Up to 10 applications</a:t>
            </a:r>
          </a:p>
        </p:txBody>
      </p:sp>
      <p:sp>
        <p:nvSpPr>
          <p:cNvPr id="26" name="Content Placeholder 4"/>
          <p:cNvSpPr txBox="1">
            <a:spLocks/>
          </p:cNvSpPr>
          <p:nvPr/>
        </p:nvSpPr>
        <p:spPr>
          <a:xfrm>
            <a:off x="4029563" y="2394792"/>
            <a:ext cx="2870477" cy="3120854"/>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r>
              <a:rPr lang="en-US" sz="1800" b="1" dirty="0" smtClean="0">
                <a:solidFill>
                  <a:srgbClr val="5F5F5F">
                    <a:alpha val="99000"/>
                  </a:srgbClr>
                </a:solidFill>
              </a:rPr>
              <a:t>Reserved Instance        (private VM)</a:t>
            </a:r>
          </a:p>
          <a:p>
            <a:r>
              <a:rPr lang="en-US" sz="1800" dirty="0" smtClean="0">
                <a:solidFill>
                  <a:srgbClr val="5F5F5F">
                    <a:alpha val="99000"/>
                  </a:srgbClr>
                </a:solidFill>
              </a:rPr>
              <a:t>Small instance is the only size available; multiple may be purchased</a:t>
            </a:r>
          </a:p>
          <a:p>
            <a:r>
              <a:rPr lang="en-US" sz="1800" dirty="0" smtClean="0">
                <a:solidFill>
                  <a:srgbClr val="5F5F5F">
                    <a:alpha val="99000"/>
                  </a:srgbClr>
                </a:solidFill>
              </a:rPr>
              <a:t>Charge </a:t>
            </a:r>
            <a:r>
              <a:rPr lang="en-US" sz="1800" dirty="0">
                <a:solidFill>
                  <a:srgbClr val="5F5F5F">
                    <a:alpha val="99000"/>
                  </a:srgbClr>
                </a:solidFill>
              </a:rPr>
              <a:t>for Preview will be </a:t>
            </a:r>
            <a:r>
              <a:rPr lang="en-US" sz="1800" dirty="0" smtClean="0">
                <a:solidFill>
                  <a:srgbClr val="5F5F5F">
                    <a:alpha val="99000"/>
                  </a:srgbClr>
                </a:solidFill>
              </a:rPr>
              <a:t>at the same reduced rate as Web Sites</a:t>
            </a:r>
          </a:p>
          <a:p>
            <a:r>
              <a:rPr lang="en-US" sz="1800" dirty="0" smtClean="0">
                <a:gradFill>
                  <a:gsLst>
                    <a:gs pos="0">
                      <a:srgbClr val="292929">
                        <a:lumMod val="90000"/>
                        <a:lumOff val="10000"/>
                      </a:srgbClr>
                    </a:gs>
                    <a:gs pos="86000">
                      <a:srgbClr val="292929">
                        <a:lumMod val="90000"/>
                        <a:lumOff val="10000"/>
                      </a:srgbClr>
                    </a:gs>
                  </a:gsLst>
                  <a:lin ang="5400000" scaled="0"/>
                </a:gradFill>
              </a:rPr>
              <a:t>Up to 10 applications</a:t>
            </a:r>
          </a:p>
        </p:txBody>
      </p:sp>
    </p:spTree>
    <p:extLst>
      <p:ext uri="{BB962C8B-B14F-4D97-AF65-F5344CB8AC3E}">
        <p14:creationId xmlns:p14="http://schemas.microsoft.com/office/powerpoint/2010/main" val="1130681706"/>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24" y="228600"/>
            <a:ext cx="11324545" cy="738664"/>
          </a:xfrm>
        </p:spPr>
        <p:txBody>
          <a:bodyPr/>
          <a:lstStyle/>
          <a:p>
            <a:r>
              <a:rPr lang="en-US" sz="5300" dirty="0" smtClean="0"/>
              <a:t>Summary</a:t>
            </a:r>
            <a:endParaRPr lang="en-US" sz="5300" dirty="0"/>
          </a:p>
        </p:txBody>
      </p:sp>
      <p:grpSp>
        <p:nvGrpSpPr>
          <p:cNvPr id="31" name="Group 30"/>
          <p:cNvGrpSpPr/>
          <p:nvPr/>
        </p:nvGrpSpPr>
        <p:grpSpPr>
          <a:xfrm>
            <a:off x="4711380" y="4845395"/>
            <a:ext cx="1524000" cy="1524000"/>
            <a:chOff x="2142565" y="3054079"/>
            <a:chExt cx="1524000" cy="1524000"/>
          </a:xfrm>
          <a:solidFill>
            <a:schemeClr val="accent2"/>
          </a:solidFill>
        </p:grpSpPr>
        <p:sp>
          <p:nvSpPr>
            <p:cNvPr id="32" name="Rectangle 31"/>
            <p:cNvSpPr/>
            <p:nvPr>
              <p:custDataLst>
                <p:tags r:id="rId7"/>
              </p:custDataLst>
            </p:nvPr>
          </p:nvSpPr>
          <p:spPr bwMode="auto">
            <a:xfrm>
              <a:off x="2142565" y="3054079"/>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Data</a:t>
              </a:r>
            </a:p>
          </p:txBody>
        </p:sp>
        <p:sp>
          <p:nvSpPr>
            <p:cNvPr id="33" name="Freeform 6"/>
            <p:cNvSpPr>
              <a:spLocks noEditPoints="1"/>
            </p:cNvSpPr>
            <p:nvPr/>
          </p:nvSpPr>
          <p:spPr bwMode="auto">
            <a:xfrm>
              <a:off x="2658094" y="3363025"/>
              <a:ext cx="528255" cy="8045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57">
                <a:defRPr/>
              </a:pPr>
              <a:endParaRPr lang="en-US" sz="2400" kern="0" dirty="0">
                <a:solidFill>
                  <a:sysClr val="windowText" lastClr="000000"/>
                </a:solidFill>
              </a:endParaRPr>
            </a:p>
          </p:txBody>
        </p:sp>
      </p:grpSp>
      <p:sp>
        <p:nvSpPr>
          <p:cNvPr id="35" name="Rectangle 34"/>
          <p:cNvSpPr/>
          <p:nvPr>
            <p:custDataLst>
              <p:tags r:id="rId1"/>
            </p:custDataLst>
          </p:nvPr>
        </p:nvSpPr>
        <p:spPr bwMode="auto">
          <a:xfrm>
            <a:off x="6328542" y="3229955"/>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56" tIns="45703" rIns="68556" bIns="45703"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Notifications</a:t>
            </a:r>
          </a:p>
        </p:txBody>
      </p:sp>
      <p:grpSp>
        <p:nvGrpSpPr>
          <p:cNvPr id="36" name="Group 35"/>
          <p:cNvGrpSpPr/>
          <p:nvPr/>
        </p:nvGrpSpPr>
        <p:grpSpPr>
          <a:xfrm>
            <a:off x="6760561" y="3380751"/>
            <a:ext cx="451426" cy="962719"/>
            <a:chOff x="4005600" y="3173284"/>
            <a:chExt cx="555603" cy="1178245"/>
          </a:xfrm>
        </p:grpSpPr>
        <p:sp>
          <p:nvSpPr>
            <p:cNvPr id="37" name="Oval 16"/>
            <p:cNvSpPr>
              <a:spLocks noChangeArrowheads="1"/>
            </p:cNvSpPr>
            <p:nvPr/>
          </p:nvSpPr>
          <p:spPr bwMode="black">
            <a:xfrm>
              <a:off x="4308655" y="3173284"/>
              <a:ext cx="197828" cy="193569"/>
            </a:xfrm>
            <a:prstGeom prst="ellipse">
              <a:avLst/>
            </a:pr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38" name="Freeform 17"/>
            <p:cNvSpPr>
              <a:spLocks/>
            </p:cNvSpPr>
            <p:nvPr/>
          </p:nvSpPr>
          <p:spPr bwMode="black">
            <a:xfrm>
              <a:off x="4133978" y="3411037"/>
              <a:ext cx="427225" cy="940492"/>
            </a:xfrm>
            <a:custGeom>
              <a:avLst/>
              <a:gdLst>
                <a:gd name="T0" fmla="*/ 76 w 86"/>
                <a:gd name="T1" fmla="*/ 0 h 189"/>
                <a:gd name="T2" fmla="*/ 80 w 86"/>
                <a:gd name="T3" fmla="*/ 3 h 189"/>
                <a:gd name="T4" fmla="*/ 83 w 86"/>
                <a:gd name="T5" fmla="*/ 11 h 189"/>
                <a:gd name="T6" fmla="*/ 78 w 86"/>
                <a:gd name="T7" fmla="*/ 21 h 189"/>
                <a:gd name="T8" fmla="*/ 44 w 86"/>
                <a:gd name="T9" fmla="*/ 47 h 189"/>
                <a:gd name="T10" fmla="*/ 39 w 86"/>
                <a:gd name="T11" fmla="*/ 50 h 189"/>
                <a:gd name="T12" fmla="*/ 39 w 86"/>
                <a:gd name="T13" fmla="*/ 81 h 189"/>
                <a:gd name="T14" fmla="*/ 2 w 86"/>
                <a:gd name="T15" fmla="*/ 173 h 189"/>
                <a:gd name="T16" fmla="*/ 9 w 86"/>
                <a:gd name="T17" fmla="*/ 188 h 189"/>
                <a:gd name="T18" fmla="*/ 13 w 86"/>
                <a:gd name="T19" fmla="*/ 189 h 189"/>
                <a:gd name="T20" fmla="*/ 24 w 86"/>
                <a:gd name="T21" fmla="*/ 181 h 189"/>
                <a:gd name="T22" fmla="*/ 63 w 86"/>
                <a:gd name="T23" fmla="*/ 83 h 189"/>
                <a:gd name="T24" fmla="*/ 63 w 86"/>
                <a:gd name="T25" fmla="*/ 177 h 189"/>
                <a:gd name="T26" fmla="*/ 74 w 86"/>
                <a:gd name="T27" fmla="*/ 189 h 189"/>
                <a:gd name="T28" fmla="*/ 86 w 86"/>
                <a:gd name="T29" fmla="*/ 177 h 189"/>
                <a:gd name="T30" fmla="*/ 86 w 86"/>
                <a:gd name="T31" fmla="*/ 72 h 189"/>
                <a:gd name="T32" fmla="*/ 86 w 86"/>
                <a:gd name="T33" fmla="*/ 17 h 189"/>
                <a:gd name="T34" fmla="*/ 76 w 86"/>
                <a:gd name="T3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189">
                  <a:moveTo>
                    <a:pt x="76" y="0"/>
                  </a:moveTo>
                  <a:cubicBezTo>
                    <a:pt x="78" y="1"/>
                    <a:pt x="79" y="2"/>
                    <a:pt x="80" y="3"/>
                  </a:cubicBezTo>
                  <a:cubicBezTo>
                    <a:pt x="82" y="6"/>
                    <a:pt x="83" y="8"/>
                    <a:pt x="83" y="11"/>
                  </a:cubicBezTo>
                  <a:cubicBezTo>
                    <a:pt x="83" y="15"/>
                    <a:pt x="81" y="18"/>
                    <a:pt x="78" y="21"/>
                  </a:cubicBezTo>
                  <a:cubicBezTo>
                    <a:pt x="44" y="47"/>
                    <a:pt x="44" y="47"/>
                    <a:pt x="44" y="47"/>
                  </a:cubicBezTo>
                  <a:cubicBezTo>
                    <a:pt x="42" y="49"/>
                    <a:pt x="40" y="49"/>
                    <a:pt x="39" y="50"/>
                  </a:cubicBezTo>
                  <a:cubicBezTo>
                    <a:pt x="39" y="81"/>
                    <a:pt x="39" y="81"/>
                    <a:pt x="39" y="81"/>
                  </a:cubicBezTo>
                  <a:cubicBezTo>
                    <a:pt x="2" y="173"/>
                    <a:pt x="2" y="173"/>
                    <a:pt x="2" y="173"/>
                  </a:cubicBezTo>
                  <a:cubicBezTo>
                    <a:pt x="0" y="179"/>
                    <a:pt x="3" y="186"/>
                    <a:pt x="9" y="188"/>
                  </a:cubicBezTo>
                  <a:cubicBezTo>
                    <a:pt x="10" y="189"/>
                    <a:pt x="12" y="189"/>
                    <a:pt x="13" y="189"/>
                  </a:cubicBezTo>
                  <a:cubicBezTo>
                    <a:pt x="18" y="189"/>
                    <a:pt x="22" y="186"/>
                    <a:pt x="24" y="181"/>
                  </a:cubicBezTo>
                  <a:cubicBezTo>
                    <a:pt x="63" y="83"/>
                    <a:pt x="63" y="83"/>
                    <a:pt x="63" y="83"/>
                  </a:cubicBezTo>
                  <a:cubicBezTo>
                    <a:pt x="63" y="177"/>
                    <a:pt x="63" y="177"/>
                    <a:pt x="63" y="177"/>
                  </a:cubicBezTo>
                  <a:cubicBezTo>
                    <a:pt x="63" y="184"/>
                    <a:pt x="68" y="189"/>
                    <a:pt x="74" y="189"/>
                  </a:cubicBezTo>
                  <a:cubicBezTo>
                    <a:pt x="81" y="189"/>
                    <a:pt x="86" y="184"/>
                    <a:pt x="86" y="177"/>
                  </a:cubicBezTo>
                  <a:cubicBezTo>
                    <a:pt x="86" y="72"/>
                    <a:pt x="86" y="72"/>
                    <a:pt x="86" y="72"/>
                  </a:cubicBezTo>
                  <a:cubicBezTo>
                    <a:pt x="86" y="17"/>
                    <a:pt x="86" y="17"/>
                    <a:pt x="86" y="17"/>
                  </a:cubicBezTo>
                  <a:cubicBezTo>
                    <a:pt x="86" y="8"/>
                    <a:pt x="83" y="2"/>
                    <a:pt x="76"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39" name="Freeform 18"/>
            <p:cNvSpPr>
              <a:spLocks/>
            </p:cNvSpPr>
            <p:nvPr/>
          </p:nvSpPr>
          <p:spPr bwMode="black">
            <a:xfrm>
              <a:off x="4180278" y="3366853"/>
              <a:ext cx="351461" cy="273521"/>
            </a:xfrm>
            <a:custGeom>
              <a:avLst/>
              <a:gdLst>
                <a:gd name="T0" fmla="*/ 30 w 71"/>
                <a:gd name="T1" fmla="*/ 33 h 55"/>
                <a:gd name="T2" fmla="*/ 18 w 71"/>
                <a:gd name="T3" fmla="*/ 6 h 55"/>
                <a:gd name="T4" fmla="*/ 6 w 71"/>
                <a:gd name="T5" fmla="*/ 2 h 55"/>
                <a:gd name="T6" fmla="*/ 2 w 71"/>
                <a:gd name="T7" fmla="*/ 14 h 55"/>
                <a:gd name="T8" fmla="*/ 20 w 71"/>
                <a:gd name="T9" fmla="*/ 50 h 55"/>
                <a:gd name="T10" fmla="*/ 25 w 71"/>
                <a:gd name="T11" fmla="*/ 55 h 55"/>
                <a:gd name="T12" fmla="*/ 27 w 71"/>
                <a:gd name="T13" fmla="*/ 55 h 55"/>
                <a:gd name="T14" fmla="*/ 33 w 71"/>
                <a:gd name="T15" fmla="*/ 53 h 55"/>
                <a:gd name="T16" fmla="*/ 67 w 71"/>
                <a:gd name="T17" fmla="*/ 27 h 55"/>
                <a:gd name="T18" fmla="*/ 69 w 71"/>
                <a:gd name="T19" fmla="*/ 15 h 55"/>
                <a:gd name="T20" fmla="*/ 56 w 71"/>
                <a:gd name="T21" fmla="*/ 13 h 55"/>
                <a:gd name="T22" fmla="*/ 30 w 71"/>
                <a:gd name="T23"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55">
                  <a:moveTo>
                    <a:pt x="30" y="33"/>
                  </a:moveTo>
                  <a:cubicBezTo>
                    <a:pt x="18" y="6"/>
                    <a:pt x="18" y="6"/>
                    <a:pt x="18" y="6"/>
                  </a:cubicBezTo>
                  <a:cubicBezTo>
                    <a:pt x="16" y="2"/>
                    <a:pt x="10" y="0"/>
                    <a:pt x="6" y="2"/>
                  </a:cubicBezTo>
                  <a:cubicBezTo>
                    <a:pt x="2" y="4"/>
                    <a:pt x="0" y="10"/>
                    <a:pt x="2" y="14"/>
                  </a:cubicBezTo>
                  <a:cubicBezTo>
                    <a:pt x="20" y="50"/>
                    <a:pt x="20" y="50"/>
                    <a:pt x="20" y="50"/>
                  </a:cubicBezTo>
                  <a:cubicBezTo>
                    <a:pt x="21" y="53"/>
                    <a:pt x="23" y="54"/>
                    <a:pt x="25" y="55"/>
                  </a:cubicBezTo>
                  <a:cubicBezTo>
                    <a:pt x="26" y="55"/>
                    <a:pt x="27" y="55"/>
                    <a:pt x="27" y="55"/>
                  </a:cubicBezTo>
                  <a:cubicBezTo>
                    <a:pt x="29" y="55"/>
                    <a:pt x="31" y="55"/>
                    <a:pt x="33" y="53"/>
                  </a:cubicBezTo>
                  <a:cubicBezTo>
                    <a:pt x="67" y="27"/>
                    <a:pt x="67" y="27"/>
                    <a:pt x="67" y="27"/>
                  </a:cubicBezTo>
                  <a:cubicBezTo>
                    <a:pt x="71" y="24"/>
                    <a:pt x="71" y="18"/>
                    <a:pt x="69" y="15"/>
                  </a:cubicBezTo>
                  <a:cubicBezTo>
                    <a:pt x="66" y="11"/>
                    <a:pt x="60" y="10"/>
                    <a:pt x="56" y="13"/>
                  </a:cubicBezTo>
                  <a:lnTo>
                    <a:pt x="30" y="33"/>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40" name="Freeform 19"/>
            <p:cNvSpPr>
              <a:spLocks/>
            </p:cNvSpPr>
            <p:nvPr/>
          </p:nvSpPr>
          <p:spPr bwMode="black">
            <a:xfrm>
              <a:off x="4049796" y="3192221"/>
              <a:ext cx="119960" cy="218817"/>
            </a:xfrm>
            <a:custGeom>
              <a:avLst/>
              <a:gdLst>
                <a:gd name="T0" fmla="*/ 24 w 24"/>
                <a:gd name="T1" fmla="*/ 27 h 44"/>
                <a:gd name="T2" fmla="*/ 24 w 24"/>
                <a:gd name="T3" fmla="*/ 17 h 44"/>
                <a:gd name="T4" fmla="*/ 24 w 24"/>
                <a:gd name="T5" fmla="*/ 16 h 44"/>
                <a:gd name="T6" fmla="*/ 0 w 24"/>
                <a:gd name="T7" fmla="*/ 0 h 44"/>
                <a:gd name="T8" fmla="*/ 0 w 24"/>
                <a:gd name="T9" fmla="*/ 44 h 44"/>
                <a:gd name="T10" fmla="*/ 24 w 24"/>
                <a:gd name="T11" fmla="*/ 28 h 44"/>
                <a:gd name="T12" fmla="*/ 24 w 24"/>
                <a:gd name="T13" fmla="*/ 27 h 44"/>
              </a:gdLst>
              <a:ahLst/>
              <a:cxnLst>
                <a:cxn ang="0">
                  <a:pos x="T0" y="T1"/>
                </a:cxn>
                <a:cxn ang="0">
                  <a:pos x="T2" y="T3"/>
                </a:cxn>
                <a:cxn ang="0">
                  <a:pos x="T4" y="T5"/>
                </a:cxn>
                <a:cxn ang="0">
                  <a:pos x="T6" y="T7"/>
                </a:cxn>
                <a:cxn ang="0">
                  <a:pos x="T8" y="T9"/>
                </a:cxn>
                <a:cxn ang="0">
                  <a:pos x="T10" y="T11"/>
                </a:cxn>
                <a:cxn ang="0">
                  <a:pos x="T12" y="T13"/>
                </a:cxn>
              </a:cxnLst>
              <a:rect l="0" t="0" r="r" b="b"/>
              <a:pathLst>
                <a:path w="24" h="44">
                  <a:moveTo>
                    <a:pt x="24" y="27"/>
                  </a:moveTo>
                  <a:cubicBezTo>
                    <a:pt x="24" y="17"/>
                    <a:pt x="24" y="17"/>
                    <a:pt x="24" y="17"/>
                  </a:cubicBezTo>
                  <a:cubicBezTo>
                    <a:pt x="24" y="16"/>
                    <a:pt x="24" y="16"/>
                    <a:pt x="24" y="16"/>
                  </a:cubicBezTo>
                  <a:cubicBezTo>
                    <a:pt x="0" y="0"/>
                    <a:pt x="0" y="0"/>
                    <a:pt x="0" y="0"/>
                  </a:cubicBezTo>
                  <a:cubicBezTo>
                    <a:pt x="0" y="44"/>
                    <a:pt x="0" y="44"/>
                    <a:pt x="0" y="44"/>
                  </a:cubicBezTo>
                  <a:cubicBezTo>
                    <a:pt x="24" y="28"/>
                    <a:pt x="24" y="28"/>
                    <a:pt x="24" y="28"/>
                  </a:cubicBezTo>
                  <a:cubicBezTo>
                    <a:pt x="24" y="27"/>
                    <a:pt x="24" y="27"/>
                    <a:pt x="24" y="2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41" name="Freeform 20"/>
            <p:cNvSpPr>
              <a:spLocks/>
            </p:cNvSpPr>
            <p:nvPr/>
          </p:nvSpPr>
          <p:spPr bwMode="black">
            <a:xfrm>
              <a:off x="4184488" y="3261652"/>
              <a:ext cx="90496" cy="79952"/>
            </a:xfrm>
            <a:custGeom>
              <a:avLst/>
              <a:gdLst>
                <a:gd name="T0" fmla="*/ 3 w 18"/>
                <a:gd name="T1" fmla="*/ 16 h 16"/>
                <a:gd name="T2" fmla="*/ 15 w 18"/>
                <a:gd name="T3" fmla="*/ 16 h 16"/>
                <a:gd name="T4" fmla="*/ 18 w 18"/>
                <a:gd name="T5" fmla="*/ 13 h 16"/>
                <a:gd name="T6" fmla="*/ 18 w 18"/>
                <a:gd name="T7" fmla="*/ 3 h 16"/>
                <a:gd name="T8" fmla="*/ 15 w 18"/>
                <a:gd name="T9" fmla="*/ 0 h 16"/>
                <a:gd name="T10" fmla="*/ 3 w 18"/>
                <a:gd name="T11" fmla="*/ 0 h 16"/>
                <a:gd name="T12" fmla="*/ 0 w 18"/>
                <a:gd name="T13" fmla="*/ 3 h 16"/>
                <a:gd name="T14" fmla="*/ 0 w 18"/>
                <a:gd name="T15" fmla="*/ 13 h 16"/>
                <a:gd name="T16" fmla="*/ 3 w 1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6">
                  <a:moveTo>
                    <a:pt x="3" y="16"/>
                  </a:moveTo>
                  <a:cubicBezTo>
                    <a:pt x="15" y="16"/>
                    <a:pt x="15" y="16"/>
                    <a:pt x="15" y="16"/>
                  </a:cubicBezTo>
                  <a:cubicBezTo>
                    <a:pt x="17" y="16"/>
                    <a:pt x="18" y="15"/>
                    <a:pt x="18" y="13"/>
                  </a:cubicBezTo>
                  <a:cubicBezTo>
                    <a:pt x="18" y="3"/>
                    <a:pt x="18" y="3"/>
                    <a:pt x="18" y="3"/>
                  </a:cubicBezTo>
                  <a:cubicBezTo>
                    <a:pt x="18" y="1"/>
                    <a:pt x="17" y="0"/>
                    <a:pt x="15" y="0"/>
                  </a:cubicBezTo>
                  <a:cubicBezTo>
                    <a:pt x="3" y="0"/>
                    <a:pt x="3" y="0"/>
                    <a:pt x="3" y="0"/>
                  </a:cubicBezTo>
                  <a:cubicBezTo>
                    <a:pt x="1" y="0"/>
                    <a:pt x="0" y="1"/>
                    <a:pt x="0" y="3"/>
                  </a:cubicBezTo>
                  <a:cubicBezTo>
                    <a:pt x="0" y="13"/>
                    <a:pt x="0" y="13"/>
                    <a:pt x="0" y="13"/>
                  </a:cubicBezTo>
                  <a:cubicBezTo>
                    <a:pt x="0" y="15"/>
                    <a:pt x="1" y="16"/>
                    <a:pt x="3" y="1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42" name="Freeform 21"/>
            <p:cNvSpPr>
              <a:spLocks/>
            </p:cNvSpPr>
            <p:nvPr/>
          </p:nvSpPr>
          <p:spPr bwMode="black">
            <a:xfrm>
              <a:off x="4005600" y="3173284"/>
              <a:ext cx="25255" cy="258793"/>
            </a:xfrm>
            <a:custGeom>
              <a:avLst/>
              <a:gdLst>
                <a:gd name="T0" fmla="*/ 3 w 5"/>
                <a:gd name="T1" fmla="*/ 0 h 52"/>
                <a:gd name="T2" fmla="*/ 2 w 5"/>
                <a:gd name="T3" fmla="*/ 0 h 52"/>
                <a:gd name="T4" fmla="*/ 0 w 5"/>
                <a:gd name="T5" fmla="*/ 2 h 52"/>
                <a:gd name="T6" fmla="*/ 0 w 5"/>
                <a:gd name="T7" fmla="*/ 50 h 52"/>
                <a:gd name="T8" fmla="*/ 2 w 5"/>
                <a:gd name="T9" fmla="*/ 52 h 52"/>
                <a:gd name="T10" fmla="*/ 3 w 5"/>
                <a:gd name="T11" fmla="*/ 52 h 52"/>
                <a:gd name="T12" fmla="*/ 5 w 5"/>
                <a:gd name="T13" fmla="*/ 50 h 52"/>
                <a:gd name="T14" fmla="*/ 5 w 5"/>
                <a:gd name="T15" fmla="*/ 2 h 52"/>
                <a:gd name="T16" fmla="*/ 3 w 5"/>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2">
                  <a:moveTo>
                    <a:pt x="3" y="0"/>
                  </a:moveTo>
                  <a:cubicBezTo>
                    <a:pt x="2" y="0"/>
                    <a:pt x="2" y="0"/>
                    <a:pt x="2" y="0"/>
                  </a:cubicBezTo>
                  <a:cubicBezTo>
                    <a:pt x="1" y="0"/>
                    <a:pt x="0" y="1"/>
                    <a:pt x="0" y="2"/>
                  </a:cubicBezTo>
                  <a:cubicBezTo>
                    <a:pt x="0" y="50"/>
                    <a:pt x="0" y="50"/>
                    <a:pt x="0" y="50"/>
                  </a:cubicBezTo>
                  <a:cubicBezTo>
                    <a:pt x="0" y="51"/>
                    <a:pt x="1" y="52"/>
                    <a:pt x="2" y="52"/>
                  </a:cubicBezTo>
                  <a:cubicBezTo>
                    <a:pt x="3" y="52"/>
                    <a:pt x="3" y="52"/>
                    <a:pt x="3" y="52"/>
                  </a:cubicBezTo>
                  <a:cubicBezTo>
                    <a:pt x="4" y="52"/>
                    <a:pt x="5" y="51"/>
                    <a:pt x="5" y="50"/>
                  </a:cubicBezTo>
                  <a:cubicBezTo>
                    <a:pt x="5" y="2"/>
                    <a:pt x="5" y="2"/>
                    <a:pt x="5" y="2"/>
                  </a:cubicBezTo>
                  <a:cubicBezTo>
                    <a:pt x="5" y="1"/>
                    <a:pt x="4" y="0"/>
                    <a:pt x="3"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43" name="Group 42"/>
          <p:cNvGrpSpPr/>
          <p:nvPr/>
        </p:nvGrpSpPr>
        <p:grpSpPr>
          <a:xfrm>
            <a:off x="3094220" y="3229955"/>
            <a:ext cx="1524000" cy="3139440"/>
            <a:chOff x="523683" y="3054079"/>
            <a:chExt cx="1524000" cy="3139440"/>
          </a:xfrm>
          <a:solidFill>
            <a:schemeClr val="accent2"/>
          </a:solidFill>
        </p:grpSpPr>
        <p:sp>
          <p:nvSpPr>
            <p:cNvPr id="44" name="Rectangle 43"/>
            <p:cNvSpPr/>
            <p:nvPr>
              <p:custDataLst>
                <p:tags r:id="rId6"/>
              </p:custDataLst>
            </p:nvPr>
          </p:nvSpPr>
          <p:spPr bwMode="auto">
            <a:xfrm>
              <a:off x="523683" y="3054079"/>
              <a:ext cx="1524000" cy="3139440"/>
            </a:xfrm>
            <a:prstGeom prst="rect">
              <a:avLst/>
            </a:prstGeom>
            <a:grpFill/>
            <a:ln w="10795" cap="flat" cmpd="sng" algn="ctr">
              <a:noFill/>
              <a:prstDash val="solid"/>
              <a:headEnd type="none" w="med" len="med"/>
              <a:tailEnd type="none" w="med" len="med"/>
            </a:ln>
            <a:effectLst/>
          </p:spPr>
          <p:txBody>
            <a:bodyPr vert="horz" wrap="square" lIns="140970" tIns="93980" rIns="140970" bIns="93980" numCol="1" rtlCol="0" anchor="b" anchorCtr="0" compatLnSpc="1">
              <a:prstTxWarp prst="textNoShape">
                <a:avLst/>
              </a:prstTxWarp>
            </a:bodyPr>
            <a:lstStyle/>
            <a:p>
              <a:pPr defTabSz="913757" fontAlgn="base">
                <a:spcBef>
                  <a:spcPct val="0"/>
                </a:spcBef>
                <a:spcAft>
                  <a:spcPct val="0"/>
                </a:spcAft>
                <a:defRPr/>
              </a:pPr>
              <a:r>
                <a:rPr lang="en-US" sz="1500" kern="0" dirty="0" err="1">
                  <a:gradFill flip="none" rotWithShape="1">
                    <a:gsLst>
                      <a:gs pos="0">
                        <a:srgbClr val="FFFFFF"/>
                      </a:gs>
                      <a:gs pos="100000">
                        <a:srgbClr val="FFFFFF"/>
                      </a:gs>
                    </a:gsLst>
                    <a:lin ang="5400000" scaled="0"/>
                    <a:tileRect/>
                  </a:gradFill>
                </a:rPr>
                <a:t>Auth</a:t>
              </a:r>
              <a:endParaRPr lang="en-US" sz="1500" kern="0" dirty="0">
                <a:gradFill flip="none" rotWithShape="1">
                  <a:gsLst>
                    <a:gs pos="0">
                      <a:srgbClr val="FFFFFF"/>
                    </a:gs>
                    <a:gs pos="100000">
                      <a:srgbClr val="FFFFFF"/>
                    </a:gs>
                  </a:gsLst>
                  <a:lin ang="5400000" scaled="0"/>
                  <a:tileRect/>
                </a:gradFill>
              </a:endParaRPr>
            </a:p>
          </p:txBody>
        </p:sp>
        <p:sp>
          <p:nvSpPr>
            <p:cNvPr id="45" name="Freeform 164"/>
            <p:cNvSpPr>
              <a:spLocks noEditPoints="1"/>
            </p:cNvSpPr>
            <p:nvPr/>
          </p:nvSpPr>
          <p:spPr bwMode="black">
            <a:xfrm>
              <a:off x="847079" y="4011676"/>
              <a:ext cx="877207" cy="121616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46" name="Group 45"/>
          <p:cNvGrpSpPr/>
          <p:nvPr/>
        </p:nvGrpSpPr>
        <p:grpSpPr>
          <a:xfrm>
            <a:off x="4711380" y="3234185"/>
            <a:ext cx="1524000" cy="1524000"/>
            <a:chOff x="2155586" y="4666056"/>
            <a:chExt cx="1524000" cy="1524000"/>
          </a:xfrm>
          <a:solidFill>
            <a:schemeClr val="accent2"/>
          </a:solidFill>
        </p:grpSpPr>
        <p:sp>
          <p:nvSpPr>
            <p:cNvPr id="47" name="Rectangle 46"/>
            <p:cNvSpPr/>
            <p:nvPr>
              <p:custDataLst>
                <p:tags r:id="rId5"/>
              </p:custDataLst>
            </p:nvPr>
          </p:nvSpPr>
          <p:spPr bwMode="auto">
            <a:xfrm>
              <a:off x="2155586"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Server Logic</a:t>
              </a:r>
            </a:p>
          </p:txBody>
        </p:sp>
        <p:grpSp>
          <p:nvGrpSpPr>
            <p:cNvPr id="48" name="Group 47"/>
            <p:cNvGrpSpPr/>
            <p:nvPr/>
          </p:nvGrpSpPr>
          <p:grpSpPr bwMode="black">
            <a:xfrm>
              <a:off x="2405244" y="4942461"/>
              <a:ext cx="975049" cy="828286"/>
              <a:chOff x="5184775" y="225425"/>
              <a:chExt cx="1500188" cy="1220788"/>
            </a:xfrm>
            <a:grpFill/>
          </p:grpSpPr>
          <p:sp>
            <p:nvSpPr>
              <p:cNvPr id="4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5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5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grpSp>
      </p:grpSp>
      <p:grpSp>
        <p:nvGrpSpPr>
          <p:cNvPr id="52" name="Group 51"/>
          <p:cNvGrpSpPr/>
          <p:nvPr/>
        </p:nvGrpSpPr>
        <p:grpSpPr>
          <a:xfrm>
            <a:off x="7952376" y="4845395"/>
            <a:ext cx="1524000" cy="1524000"/>
            <a:chOff x="3758005" y="4666056"/>
            <a:chExt cx="1524000" cy="1524000"/>
          </a:xfrm>
          <a:solidFill>
            <a:schemeClr val="accent2"/>
          </a:solidFill>
        </p:grpSpPr>
        <p:sp>
          <p:nvSpPr>
            <p:cNvPr id="53" name="Rectangle 52"/>
            <p:cNvSpPr/>
            <p:nvPr>
              <p:custDataLst>
                <p:tags r:id="rId4"/>
              </p:custDataLst>
            </p:nvPr>
          </p:nvSpPr>
          <p:spPr bwMode="auto">
            <a:xfrm>
              <a:off x="3758005"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Scale</a:t>
              </a:r>
            </a:p>
          </p:txBody>
        </p:sp>
        <p:pic>
          <p:nvPicPr>
            <p:cNvPr id="54" name="Picture 4" descr="C:\Users\Jonahs\Dropbox\Projects SCOTT\MEET Windows Azure\source\Background\tile-icon-cach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63735" y="4942458"/>
              <a:ext cx="851488" cy="851488"/>
            </a:xfrm>
            <a:prstGeom prst="rect">
              <a:avLst/>
            </a:prstGeom>
            <a:grpFill/>
            <a:extLst/>
          </p:spPr>
        </p:pic>
      </p:grpSp>
      <p:grpSp>
        <p:nvGrpSpPr>
          <p:cNvPr id="55" name="Group 54"/>
          <p:cNvGrpSpPr/>
          <p:nvPr/>
        </p:nvGrpSpPr>
        <p:grpSpPr>
          <a:xfrm>
            <a:off x="3094221" y="1262447"/>
            <a:ext cx="6650548" cy="1945208"/>
            <a:chOff x="523683" y="1595421"/>
            <a:chExt cx="4975779" cy="1370389"/>
          </a:xfrm>
        </p:grpSpPr>
        <p:sp>
          <p:nvSpPr>
            <p:cNvPr id="56" name="Rectangle 55"/>
            <p:cNvSpPr/>
            <p:nvPr/>
          </p:nvSpPr>
          <p:spPr bwMode="auto">
            <a:xfrm>
              <a:off x="523683" y="1595421"/>
              <a:ext cx="4777177" cy="1298232"/>
            </a:xfrm>
            <a:prstGeom prst="rect">
              <a:avLst/>
            </a:prstGeom>
            <a:solidFill>
              <a:srgbClr val="FFFFFF"/>
            </a:solidFill>
            <a:ln w="10795" cap="flat" cmpd="sng" algn="ctr">
              <a:solidFill>
                <a:schemeClr val="bg2"/>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3757"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pic>
          <p:nvPicPr>
            <p:cNvPr id="57" name="Picture 2"/>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b="12076"/>
            <a:stretch/>
          </p:blipFill>
          <p:spPr bwMode="auto">
            <a:xfrm>
              <a:off x="556341" y="1660843"/>
              <a:ext cx="1357203" cy="1159542"/>
            </a:xfrm>
            <a:prstGeom prst="rect">
              <a:avLst/>
            </a:prstGeom>
            <a:solidFill>
              <a:schemeClr val="accent1"/>
            </a:solidFill>
            <a:ln w="9525">
              <a:no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90800" y="1814593"/>
              <a:ext cx="4008662" cy="115121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 name="Group 7"/>
          <p:cNvGrpSpPr/>
          <p:nvPr/>
        </p:nvGrpSpPr>
        <p:grpSpPr>
          <a:xfrm>
            <a:off x="7955320" y="3231289"/>
            <a:ext cx="1524000" cy="1524000"/>
            <a:chOff x="7955320" y="3231289"/>
            <a:chExt cx="1524000" cy="1524000"/>
          </a:xfrm>
        </p:grpSpPr>
        <p:sp>
          <p:nvSpPr>
            <p:cNvPr id="63" name="Rectangle 62"/>
            <p:cNvSpPr/>
            <p:nvPr>
              <p:custDataLst>
                <p:tags r:id="rId3"/>
              </p:custDataLst>
            </p:nvPr>
          </p:nvSpPr>
          <p:spPr bwMode="auto">
            <a:xfrm>
              <a:off x="7955320" y="3231289"/>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Logging</a:t>
              </a:r>
              <a:endParaRPr lang="en-US" sz="1500" kern="0" dirty="0">
                <a:gradFill flip="none" rotWithShape="1">
                  <a:gsLst>
                    <a:gs pos="0">
                      <a:srgbClr val="FFFFFF"/>
                    </a:gs>
                    <a:gs pos="100000">
                      <a:srgbClr val="FFFFFF"/>
                    </a:gs>
                  </a:gsLst>
                  <a:lin ang="5400000" scaled="0"/>
                  <a:tileRect/>
                </a:gradFill>
              </a:endParaRPr>
            </a:p>
          </p:txBody>
        </p:sp>
        <p:grpSp>
          <p:nvGrpSpPr>
            <p:cNvPr id="13" name="Group 12"/>
            <p:cNvGrpSpPr/>
            <p:nvPr/>
          </p:nvGrpSpPr>
          <p:grpSpPr>
            <a:xfrm>
              <a:off x="8258106" y="3524595"/>
              <a:ext cx="851488" cy="827454"/>
              <a:chOff x="8258106" y="3524595"/>
              <a:chExt cx="851488" cy="827454"/>
            </a:xfrm>
          </p:grpSpPr>
          <p:cxnSp>
            <p:nvCxnSpPr>
              <p:cNvPr id="9" name="Straight Connector 8"/>
              <p:cNvCxnSpPr/>
              <p:nvPr/>
            </p:nvCxnSpPr>
            <p:spPr>
              <a:xfrm>
                <a:off x="8258106" y="391262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8258106" y="4024373"/>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8258106" y="413106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8258106" y="4240022"/>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8258106" y="435204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ight Arrow 11"/>
              <p:cNvSpPr/>
              <p:nvPr/>
            </p:nvSpPr>
            <p:spPr bwMode="auto">
              <a:xfrm rot="5400000">
                <a:off x="8551541" y="3608273"/>
                <a:ext cx="226060" cy="219704"/>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65" name="Straight Connector 64"/>
              <p:cNvCxnSpPr/>
              <p:nvPr/>
            </p:nvCxnSpPr>
            <p:spPr>
              <a:xfrm>
                <a:off x="8258106" y="3524595"/>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7" name="Group 6"/>
          <p:cNvGrpSpPr/>
          <p:nvPr/>
        </p:nvGrpSpPr>
        <p:grpSpPr>
          <a:xfrm>
            <a:off x="6325159" y="4845395"/>
            <a:ext cx="1524000" cy="1524000"/>
            <a:chOff x="6325159" y="4845395"/>
            <a:chExt cx="1524000" cy="1524000"/>
          </a:xfrm>
        </p:grpSpPr>
        <p:sp>
          <p:nvSpPr>
            <p:cNvPr id="60" name="Rectangle 59"/>
            <p:cNvSpPr/>
            <p:nvPr>
              <p:custDataLst>
                <p:tags r:id="rId2"/>
              </p:custDataLst>
            </p:nvPr>
          </p:nvSpPr>
          <p:spPr bwMode="auto">
            <a:xfrm>
              <a:off x="6325159" y="4845395"/>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Diagnostics</a:t>
              </a:r>
              <a:endParaRPr lang="en-US" sz="1500" kern="0" dirty="0">
                <a:gradFill flip="none" rotWithShape="1">
                  <a:gsLst>
                    <a:gs pos="0">
                      <a:srgbClr val="FFFFFF"/>
                    </a:gs>
                    <a:gs pos="100000">
                      <a:srgbClr val="FFFFFF"/>
                    </a:gs>
                  </a:gsLst>
                  <a:lin ang="5400000" scaled="0"/>
                  <a:tileRect/>
                </a:gradFill>
              </a:endParaRPr>
            </a:p>
          </p:txBody>
        </p:sp>
        <p:cxnSp>
          <p:nvCxnSpPr>
            <p:cNvPr id="69" name="Straight Connector 68"/>
            <p:cNvCxnSpPr/>
            <p:nvPr/>
          </p:nvCxnSpPr>
          <p:spPr>
            <a:xfrm flipV="1">
              <a:off x="6484821" y="5733040"/>
              <a:ext cx="309061" cy="190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7061488" y="5696011"/>
              <a:ext cx="247650" cy="380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6780161" y="5697346"/>
              <a:ext cx="71055" cy="3696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844248" y="5676391"/>
              <a:ext cx="105264" cy="20367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6950335" y="5309600"/>
              <a:ext cx="65028" cy="5801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015565" y="5302442"/>
              <a:ext cx="62865" cy="4133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flipV="1">
              <a:off x="7297708" y="5416563"/>
              <a:ext cx="328208" cy="284394"/>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670074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Slide Number Placeholder 2"/>
          <p:cNvSpPr>
            <a:spLocks noGrp="1"/>
          </p:cNvSpPr>
          <p:nvPr>
            <p:ph type="sldNum" sz="quarter" idx="12"/>
          </p:nvPr>
        </p:nvSpPr>
        <p:spPr/>
        <p:txBody>
          <a:bodyPr/>
          <a:lstStyle/>
          <a:p>
            <a:pPr defTabSz="1218429"/>
            <a:fld id="{FCF4819C-023B-4311-8C6E-424A70B40DF1}" type="slidenum">
              <a:rPr lang="en-US" smtClean="0">
                <a:solidFill>
                  <a:srgbClr val="DDDDDD"/>
                </a:solidFill>
              </a:rPr>
              <a:pPr defTabSz="1218429"/>
              <a:t>23</a:t>
            </a:fld>
            <a:endParaRPr lang="en-US">
              <a:solidFill>
                <a:srgbClr val="DDDDDD"/>
              </a:solidFill>
            </a:endParaRPr>
          </a:p>
        </p:txBody>
      </p:sp>
      <p:sp>
        <p:nvSpPr>
          <p:cNvPr id="4" name="Rectangle 3"/>
          <p:cNvSpPr/>
          <p:nvPr/>
        </p:nvSpPr>
        <p:spPr>
          <a:xfrm>
            <a:off x="490202" y="1548254"/>
            <a:ext cx="12098673" cy="4955203"/>
          </a:xfrm>
          <a:prstGeom prst="rect">
            <a:avLst/>
          </a:prstGeom>
        </p:spPr>
        <p:txBody>
          <a:bodyPr wrap="square">
            <a:spAutoFit/>
          </a:bodyPr>
          <a:lstStyle/>
          <a:p>
            <a:r>
              <a:rPr lang="en-US" sz="3600" dirty="0" smtClean="0">
                <a:solidFill>
                  <a:srgbClr val="5F5F5F"/>
                </a:solidFill>
              </a:rPr>
              <a:t>Tutorials - Mobile </a:t>
            </a:r>
            <a:r>
              <a:rPr lang="en-US" sz="3600" dirty="0">
                <a:solidFill>
                  <a:srgbClr val="5F5F5F"/>
                </a:solidFill>
              </a:rPr>
              <a:t>Services Developer Portal </a:t>
            </a:r>
            <a:r>
              <a:rPr lang="en-US" sz="3600" dirty="0" smtClean="0">
                <a:solidFill>
                  <a:srgbClr val="292929"/>
                </a:solidFill>
                <a:hlinkClick r:id="rId3"/>
              </a:rPr>
              <a:t>http</a:t>
            </a:r>
            <a:r>
              <a:rPr lang="en-US" sz="3600" dirty="0">
                <a:solidFill>
                  <a:srgbClr val="292929"/>
                </a:solidFill>
                <a:hlinkClick r:id="rId3"/>
              </a:rPr>
              <a:t>://</a:t>
            </a:r>
            <a:r>
              <a:rPr lang="en-US" sz="3600" dirty="0" smtClean="0">
                <a:solidFill>
                  <a:srgbClr val="292929"/>
                </a:solidFill>
                <a:hlinkClick r:id="rId3"/>
              </a:rPr>
              <a:t>www.windowsazure.com/mobile</a:t>
            </a:r>
            <a:r>
              <a:rPr lang="en-US" sz="3600" dirty="0" smtClean="0">
                <a:solidFill>
                  <a:srgbClr val="292929"/>
                </a:solidFill>
              </a:rPr>
              <a:t> </a:t>
            </a:r>
          </a:p>
          <a:p>
            <a:endParaRPr lang="en-US" sz="3200" dirty="0" smtClean="0">
              <a:solidFill>
                <a:srgbClr val="292929"/>
              </a:solidFill>
            </a:endParaRPr>
          </a:p>
          <a:p>
            <a:r>
              <a:rPr lang="en-US" sz="3600" dirty="0">
                <a:solidFill>
                  <a:srgbClr val="5F5F5F"/>
                </a:solidFill>
              </a:rPr>
              <a:t>API </a:t>
            </a:r>
            <a:r>
              <a:rPr lang="en-US" sz="3600" dirty="0" smtClean="0">
                <a:solidFill>
                  <a:srgbClr val="5F5F5F"/>
                </a:solidFill>
              </a:rPr>
              <a:t>Reference</a:t>
            </a:r>
            <a:r>
              <a:rPr lang="en-US" sz="3600" dirty="0" smtClean="0">
                <a:solidFill>
                  <a:srgbClr val="292929"/>
                </a:solidFill>
              </a:rPr>
              <a:t> </a:t>
            </a:r>
          </a:p>
          <a:p>
            <a:r>
              <a:rPr lang="en-US" sz="3600" dirty="0">
                <a:solidFill>
                  <a:srgbClr val="292929"/>
                </a:solidFill>
                <a:hlinkClick r:id="rId4"/>
              </a:rPr>
              <a:t>http://bit.ly/Q3Aq6G</a:t>
            </a:r>
            <a:r>
              <a:rPr lang="en-US" sz="3600" dirty="0">
                <a:solidFill>
                  <a:srgbClr val="292929"/>
                </a:solidFill>
              </a:rPr>
              <a:t> </a:t>
            </a:r>
          </a:p>
          <a:p>
            <a:endParaRPr lang="en-US" sz="3200" dirty="0">
              <a:solidFill>
                <a:srgbClr val="292929"/>
              </a:solidFill>
            </a:endParaRPr>
          </a:p>
          <a:p>
            <a:r>
              <a:rPr lang="en-US" sz="3600" dirty="0" err="1">
                <a:solidFill>
                  <a:srgbClr val="5F5F5F"/>
                </a:solidFill>
              </a:rPr>
              <a:t>iOS</a:t>
            </a:r>
            <a:r>
              <a:rPr lang="en-US" sz="3600" dirty="0">
                <a:solidFill>
                  <a:srgbClr val="5F5F5F"/>
                </a:solidFill>
              </a:rPr>
              <a:t> and Android </a:t>
            </a:r>
            <a:endParaRPr lang="en-US" sz="3600" dirty="0" smtClean="0">
              <a:solidFill>
                <a:srgbClr val="5F5F5F"/>
              </a:solidFill>
            </a:endParaRPr>
          </a:p>
          <a:p>
            <a:r>
              <a:rPr lang="en-US" sz="3600" dirty="0" smtClean="0">
                <a:solidFill>
                  <a:srgbClr val="292929"/>
                </a:solidFill>
                <a:hlinkClick r:id="rId5"/>
              </a:rPr>
              <a:t>http</a:t>
            </a:r>
            <a:r>
              <a:rPr lang="en-US" sz="3600" dirty="0">
                <a:solidFill>
                  <a:srgbClr val="292929"/>
                </a:solidFill>
                <a:hlinkClick r:id="rId5"/>
              </a:rPr>
              <a:t>://chrisrisner.com</a:t>
            </a:r>
            <a:r>
              <a:rPr lang="en-US" sz="3600" dirty="0" smtClean="0">
                <a:solidFill>
                  <a:srgbClr val="292929"/>
                </a:solidFill>
                <a:hlinkClick r:id="rId5"/>
              </a:rPr>
              <a:t>/</a:t>
            </a:r>
            <a:r>
              <a:rPr lang="en-US" sz="3600" dirty="0" smtClean="0">
                <a:solidFill>
                  <a:srgbClr val="292929"/>
                </a:solidFill>
              </a:rPr>
              <a:t> </a:t>
            </a:r>
          </a:p>
          <a:p>
            <a:pPr marL="342900" indent="-342900">
              <a:buFont typeface="Arial" pitchFamily="34" charset="0"/>
              <a:buChar char="•"/>
            </a:pPr>
            <a:endParaRPr lang="en-US" sz="3600" dirty="0">
              <a:solidFill>
                <a:srgbClr val="292929"/>
              </a:solidFill>
            </a:endParaRPr>
          </a:p>
        </p:txBody>
      </p:sp>
    </p:spTree>
    <p:extLst>
      <p:ext uri="{BB962C8B-B14F-4D97-AF65-F5344CB8AC3E}">
        <p14:creationId xmlns:p14="http://schemas.microsoft.com/office/powerpoint/2010/main" val="825882351"/>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Q&amp;A</a:t>
            </a:r>
            <a:endParaRPr lang="en-US" dirty="0"/>
          </a:p>
        </p:txBody>
      </p:sp>
      <p:sp>
        <p:nvSpPr>
          <p:cNvPr id="3" name="Text Placeholder 2"/>
          <p:cNvSpPr>
            <a:spLocks noGrp="1"/>
          </p:cNvSpPr>
          <p:nvPr>
            <p:ph type="body" sz="quarter" idx="10"/>
          </p:nvPr>
        </p:nvSpPr>
        <p:spPr>
          <a:xfrm>
            <a:off x="519113" y="1447800"/>
            <a:ext cx="11149013" cy="2562240"/>
          </a:xfrm>
        </p:spPr>
        <p:txBody>
          <a:bodyPr/>
          <a:lstStyle/>
          <a:p>
            <a:pPr marL="574675" indent="-571500">
              <a:buFont typeface="Arial" pitchFamily="34" charset="0"/>
              <a:buChar char="•"/>
            </a:pPr>
            <a:r>
              <a:rPr lang="en-US" spc="-71" dirty="0" smtClean="0">
                <a:gradFill>
                  <a:gsLst>
                    <a:gs pos="2917">
                      <a:schemeClr val="tx1"/>
                    </a:gs>
                    <a:gs pos="30000">
                      <a:schemeClr val="tx1"/>
                    </a:gs>
                  </a:gsLst>
                  <a:lin ang="5400000" scaled="0"/>
                </a:gradFill>
              </a:rPr>
              <a:t>….</a:t>
            </a:r>
          </a:p>
          <a:p>
            <a:pPr marL="574675" indent="-571500">
              <a:buFont typeface="Arial" pitchFamily="34" charset="0"/>
              <a:buChar char="•"/>
            </a:pPr>
            <a:r>
              <a:rPr lang="en-US" spc="-71" dirty="0" smtClean="0">
                <a:gradFill>
                  <a:gsLst>
                    <a:gs pos="2917">
                      <a:schemeClr val="tx1"/>
                    </a:gs>
                    <a:gs pos="30000">
                      <a:schemeClr val="tx1"/>
                    </a:gs>
                  </a:gsLst>
                  <a:lin ang="5400000" scaled="0"/>
                </a:gradFill>
              </a:rPr>
              <a:t>….</a:t>
            </a:r>
          </a:p>
          <a:p>
            <a:pPr marL="574675" indent="-571500">
              <a:buFont typeface="Arial" pitchFamily="34" charset="0"/>
              <a:buChar char="•"/>
            </a:pPr>
            <a:r>
              <a:rPr lang="en-US" spc="-71" dirty="0" smtClean="0">
                <a:gradFill>
                  <a:gsLst>
                    <a:gs pos="2917">
                      <a:schemeClr val="tx1"/>
                    </a:gs>
                    <a:gs pos="30000">
                      <a:schemeClr val="tx1"/>
                    </a:gs>
                  </a:gsLst>
                  <a:lin ang="5400000" scaled="0"/>
                </a:gradFill>
              </a:rPr>
              <a:t>….</a:t>
            </a:r>
            <a:endParaRPr lang="en-US" spc="-71" dirty="0">
              <a:gradFill>
                <a:gsLst>
                  <a:gs pos="2917">
                    <a:schemeClr val="tx1"/>
                  </a:gs>
                  <a:gs pos="30000">
                    <a:schemeClr val="tx1"/>
                  </a:gs>
                </a:gsLst>
                <a:lin ang="5400000" scaled="0"/>
              </a:gradFill>
            </a:endParaRPr>
          </a:p>
          <a:p>
            <a:endParaRPr lang="en-US" dirty="0"/>
          </a:p>
        </p:txBody>
      </p:sp>
    </p:spTree>
    <p:extLst>
      <p:ext uri="{BB962C8B-B14F-4D97-AF65-F5344CB8AC3E}">
        <p14:creationId xmlns:p14="http://schemas.microsoft.com/office/powerpoint/2010/main" val="342399582"/>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2012 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Corporation. All rights reserved. Microsoft, Windows,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and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a:r>
            <a:b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b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sp>
        <p:nvSpPr>
          <p:cNvPr id="3" name="Freeform 7"/>
          <p:cNvSpPr>
            <a:spLocks noEditPoints="1"/>
          </p:cNvSpPr>
          <p:nvPr/>
        </p:nvSpPr>
        <p:spPr bwMode="auto">
          <a:xfrm>
            <a:off x="520700" y="3053539"/>
            <a:ext cx="3701554" cy="619091"/>
          </a:xfrm>
          <a:custGeom>
            <a:avLst/>
            <a:gdLst>
              <a:gd name="T0" fmla="*/ 347 w 2774"/>
              <a:gd name="T1" fmla="*/ 444 h 464"/>
              <a:gd name="T2" fmla="*/ 281 w 2774"/>
              <a:gd name="T3" fmla="*/ 444 h 464"/>
              <a:gd name="T4" fmla="*/ 186 w 2774"/>
              <a:gd name="T5" fmla="*/ 208 h 464"/>
              <a:gd name="T6" fmla="*/ 0 w 2774"/>
              <a:gd name="T7" fmla="*/ 444 h 464"/>
              <a:gd name="T8" fmla="*/ 271 w 2774"/>
              <a:gd name="T9" fmla="*/ 5 h 464"/>
              <a:gd name="T10" fmla="*/ 396 w 2774"/>
              <a:gd name="T11" fmla="*/ 5 h 464"/>
              <a:gd name="T12" fmla="*/ 473 w 2774"/>
              <a:gd name="T13" fmla="*/ 444 h 464"/>
              <a:gd name="T14" fmla="*/ 502 w 2774"/>
              <a:gd name="T15" fmla="*/ 443 h 464"/>
              <a:gd name="T16" fmla="*/ 693 w 2774"/>
              <a:gd name="T17" fmla="*/ 118 h 464"/>
              <a:gd name="T18" fmla="*/ 702 w 2774"/>
              <a:gd name="T19" fmla="*/ 77 h 464"/>
              <a:gd name="T20" fmla="*/ 600 w 2774"/>
              <a:gd name="T21" fmla="*/ 5 h 464"/>
              <a:gd name="T22" fmla="*/ 702 w 2774"/>
              <a:gd name="T23" fmla="*/ 77 h 464"/>
              <a:gd name="T24" fmla="*/ 869 w 2774"/>
              <a:gd name="T25" fmla="*/ 187 h 464"/>
              <a:gd name="T26" fmla="*/ 883 w 2774"/>
              <a:gd name="T27" fmla="*/ 324 h 464"/>
              <a:gd name="T28" fmla="*/ 805 w 2774"/>
              <a:gd name="T29" fmla="*/ 453 h 464"/>
              <a:gd name="T30" fmla="*/ 1024 w 2774"/>
              <a:gd name="T31" fmla="*/ 240 h 464"/>
              <a:gd name="T32" fmla="*/ 1252 w 2774"/>
              <a:gd name="T33" fmla="*/ 184 h 464"/>
              <a:gd name="T34" fmla="*/ 1569 w 2774"/>
              <a:gd name="T35" fmla="*/ 282 h 464"/>
              <a:gd name="T36" fmla="*/ 1454 w 2774"/>
              <a:gd name="T37" fmla="*/ 332 h 464"/>
              <a:gd name="T38" fmla="*/ 1725 w 2774"/>
              <a:gd name="T39" fmla="*/ 381 h 464"/>
              <a:gd name="T40" fmla="*/ 1596 w 2774"/>
              <a:gd name="T41" fmla="*/ 202 h 464"/>
              <a:gd name="T42" fmla="*/ 1904 w 2774"/>
              <a:gd name="T43" fmla="*/ 213 h 464"/>
              <a:gd name="T44" fmla="*/ 1753 w 2774"/>
              <a:gd name="T45" fmla="*/ 171 h 464"/>
              <a:gd name="T46" fmla="*/ 1893 w 2774"/>
              <a:gd name="T47" fmla="*/ 326 h 464"/>
              <a:gd name="T48" fmla="*/ 1545 w 2774"/>
              <a:gd name="T49" fmla="*/ 348 h 464"/>
              <a:gd name="T50" fmla="*/ 1231 w 2774"/>
              <a:gd name="T51" fmla="*/ 218 h 464"/>
              <a:gd name="T52" fmla="*/ 1103 w 2774"/>
              <a:gd name="T53" fmla="*/ 444 h 464"/>
              <a:gd name="T54" fmla="*/ 1065 w 2774"/>
              <a:gd name="T55" fmla="*/ 118 h 464"/>
              <a:gd name="T56" fmla="*/ 1161 w 2774"/>
              <a:gd name="T57" fmla="*/ 159 h 464"/>
              <a:gd name="T58" fmla="*/ 1271 w 2774"/>
              <a:gd name="T59" fmla="*/ 113 h 464"/>
              <a:gd name="T60" fmla="*/ 1360 w 2774"/>
              <a:gd name="T61" fmla="*/ 371 h 464"/>
              <a:gd name="T62" fmla="*/ 1360 w 2774"/>
              <a:gd name="T63" fmla="*/ 371 h 464"/>
              <a:gd name="T64" fmla="*/ 2128 w 2774"/>
              <a:gd name="T65" fmla="*/ 106 h 464"/>
              <a:gd name="T66" fmla="*/ 2058 w 2774"/>
              <a:gd name="T67" fmla="*/ 371 h 464"/>
              <a:gd name="T68" fmla="*/ 2058 w 2774"/>
              <a:gd name="T69" fmla="*/ 371 h 464"/>
              <a:gd name="T70" fmla="*/ 2611 w 2774"/>
              <a:gd name="T71" fmla="*/ 194 h 464"/>
              <a:gd name="T72" fmla="*/ 2579 w 2774"/>
              <a:gd name="T73" fmla="*/ 360 h 464"/>
              <a:gd name="T74" fmla="*/ 2612 w 2774"/>
              <a:gd name="T75" fmla="*/ 441 h 464"/>
              <a:gd name="T76" fmla="*/ 2466 w 2774"/>
              <a:gd name="T77" fmla="*/ 358 h 464"/>
              <a:gd name="T78" fmla="*/ 2437 w 2774"/>
              <a:gd name="T79" fmla="*/ 194 h 464"/>
              <a:gd name="T80" fmla="*/ 2266 w 2774"/>
              <a:gd name="T81" fmla="*/ 443 h 464"/>
              <a:gd name="T82" fmla="*/ 2261 w 2774"/>
              <a:gd name="T83" fmla="*/ 194 h 464"/>
              <a:gd name="T84" fmla="*/ 2336 w 2774"/>
              <a:gd name="T85" fmla="*/ 118 h 464"/>
              <a:gd name="T86" fmla="*/ 2509 w 2774"/>
              <a:gd name="T87" fmla="*/ 11 h 464"/>
              <a:gd name="T88" fmla="*/ 2451 w 2774"/>
              <a:gd name="T89" fmla="*/ 110 h 464"/>
              <a:gd name="T90" fmla="*/ 2518 w 2774"/>
              <a:gd name="T91" fmla="*/ 118 h 464"/>
              <a:gd name="T92" fmla="*/ 2644 w 2774"/>
              <a:gd name="T93" fmla="*/ 40 h 464"/>
              <a:gd name="T94" fmla="*/ 2683 w 2774"/>
              <a:gd name="T95" fmla="*/ 118 h 464"/>
              <a:gd name="T96" fmla="*/ 2738 w 2774"/>
              <a:gd name="T97" fmla="*/ 187 h 464"/>
              <a:gd name="T98" fmla="*/ 2738 w 2774"/>
              <a:gd name="T99" fmla="*/ 115 h 464"/>
              <a:gd name="T100" fmla="*/ 2738 w 2774"/>
              <a:gd name="T101" fmla="*/ 187 h 464"/>
              <a:gd name="T102" fmla="*/ 2707 w 2774"/>
              <a:gd name="T103" fmla="*/ 151 h 464"/>
              <a:gd name="T104" fmla="*/ 2768 w 2774"/>
              <a:gd name="T105" fmla="*/ 151 h 464"/>
              <a:gd name="T106" fmla="*/ 2743 w 2774"/>
              <a:gd name="T107" fmla="*/ 152 h 464"/>
              <a:gd name="T108" fmla="*/ 2744 w 2774"/>
              <a:gd name="T109" fmla="*/ 168 h 464"/>
              <a:gd name="T110" fmla="*/ 2730 w 2774"/>
              <a:gd name="T111" fmla="*/ 152 h 464"/>
              <a:gd name="T112" fmla="*/ 2721 w 2774"/>
              <a:gd name="T113" fmla="*/ 168 h 464"/>
              <a:gd name="T114" fmla="*/ 2743 w 2774"/>
              <a:gd name="T115" fmla="*/ 130 h 464"/>
              <a:gd name="T116" fmla="*/ 2743 w 2774"/>
              <a:gd name="T117" fmla="*/ 152 h 464"/>
              <a:gd name="T118" fmla="*/ 2734 w 2774"/>
              <a:gd name="T119" fmla="*/ 136 h 464"/>
              <a:gd name="T120" fmla="*/ 2737 w 2774"/>
              <a:gd name="T121" fmla="*/ 147 h 464"/>
              <a:gd name="T122" fmla="*/ 2742 w 2774"/>
              <a:gd name="T123" fmla="*/ 136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74" h="464">
                <a:moveTo>
                  <a:pt x="473" y="444"/>
                </a:moveTo>
                <a:cubicBezTo>
                  <a:pt x="347" y="444"/>
                  <a:pt x="347" y="444"/>
                  <a:pt x="347" y="444"/>
                </a:cubicBezTo>
                <a:cubicBezTo>
                  <a:pt x="399" y="208"/>
                  <a:pt x="399" y="208"/>
                  <a:pt x="399" y="208"/>
                </a:cubicBezTo>
                <a:cubicBezTo>
                  <a:pt x="281" y="444"/>
                  <a:pt x="281" y="444"/>
                  <a:pt x="281" y="444"/>
                </a:cubicBezTo>
                <a:cubicBezTo>
                  <a:pt x="191" y="444"/>
                  <a:pt x="191" y="444"/>
                  <a:pt x="191" y="444"/>
                </a:cubicBezTo>
                <a:cubicBezTo>
                  <a:pt x="186" y="208"/>
                  <a:pt x="186" y="208"/>
                  <a:pt x="186" y="208"/>
                </a:cubicBezTo>
                <a:cubicBezTo>
                  <a:pt x="127" y="444"/>
                  <a:pt x="127" y="444"/>
                  <a:pt x="127" y="444"/>
                </a:cubicBezTo>
                <a:cubicBezTo>
                  <a:pt x="0" y="444"/>
                  <a:pt x="0" y="444"/>
                  <a:pt x="0" y="444"/>
                </a:cubicBezTo>
                <a:cubicBezTo>
                  <a:pt x="98" y="5"/>
                  <a:pt x="98" y="5"/>
                  <a:pt x="98" y="5"/>
                </a:cubicBezTo>
                <a:cubicBezTo>
                  <a:pt x="271" y="5"/>
                  <a:pt x="271" y="5"/>
                  <a:pt x="271" y="5"/>
                </a:cubicBezTo>
                <a:cubicBezTo>
                  <a:pt x="279" y="250"/>
                  <a:pt x="279" y="250"/>
                  <a:pt x="279" y="250"/>
                </a:cubicBezTo>
                <a:cubicBezTo>
                  <a:pt x="396" y="5"/>
                  <a:pt x="396" y="5"/>
                  <a:pt x="396" y="5"/>
                </a:cubicBezTo>
                <a:cubicBezTo>
                  <a:pt x="570" y="5"/>
                  <a:pt x="570" y="5"/>
                  <a:pt x="570" y="5"/>
                </a:cubicBezTo>
                <a:lnTo>
                  <a:pt x="473" y="444"/>
                </a:lnTo>
                <a:close/>
                <a:moveTo>
                  <a:pt x="621" y="444"/>
                </a:moveTo>
                <a:cubicBezTo>
                  <a:pt x="502" y="443"/>
                  <a:pt x="502" y="443"/>
                  <a:pt x="502" y="443"/>
                </a:cubicBezTo>
                <a:cubicBezTo>
                  <a:pt x="576" y="118"/>
                  <a:pt x="576" y="118"/>
                  <a:pt x="576" y="118"/>
                </a:cubicBezTo>
                <a:cubicBezTo>
                  <a:pt x="693" y="118"/>
                  <a:pt x="693" y="118"/>
                  <a:pt x="693" y="118"/>
                </a:cubicBezTo>
                <a:lnTo>
                  <a:pt x="621" y="444"/>
                </a:lnTo>
                <a:close/>
                <a:moveTo>
                  <a:pt x="702" y="77"/>
                </a:moveTo>
                <a:cubicBezTo>
                  <a:pt x="585" y="77"/>
                  <a:pt x="585" y="77"/>
                  <a:pt x="585" y="77"/>
                </a:cubicBezTo>
                <a:cubicBezTo>
                  <a:pt x="600" y="5"/>
                  <a:pt x="600" y="5"/>
                  <a:pt x="600" y="5"/>
                </a:cubicBezTo>
                <a:cubicBezTo>
                  <a:pt x="718" y="5"/>
                  <a:pt x="718" y="5"/>
                  <a:pt x="718" y="5"/>
                </a:cubicBezTo>
                <a:lnTo>
                  <a:pt x="702" y="77"/>
                </a:lnTo>
                <a:close/>
                <a:moveTo>
                  <a:pt x="902" y="240"/>
                </a:moveTo>
                <a:cubicBezTo>
                  <a:pt x="904" y="235"/>
                  <a:pt x="908" y="186"/>
                  <a:pt x="869" y="187"/>
                </a:cubicBezTo>
                <a:cubicBezTo>
                  <a:pt x="797" y="190"/>
                  <a:pt x="746" y="369"/>
                  <a:pt x="826" y="371"/>
                </a:cubicBezTo>
                <a:cubicBezTo>
                  <a:pt x="862" y="372"/>
                  <a:pt x="879" y="329"/>
                  <a:pt x="883" y="324"/>
                </a:cubicBezTo>
                <a:cubicBezTo>
                  <a:pt x="1005" y="324"/>
                  <a:pt x="1005" y="324"/>
                  <a:pt x="1005" y="324"/>
                </a:cubicBezTo>
                <a:cubicBezTo>
                  <a:pt x="1005" y="326"/>
                  <a:pt x="968" y="456"/>
                  <a:pt x="805" y="453"/>
                </a:cubicBezTo>
                <a:cubicBezTo>
                  <a:pt x="586" y="448"/>
                  <a:pt x="642" y="98"/>
                  <a:pt x="891" y="110"/>
                </a:cubicBezTo>
                <a:cubicBezTo>
                  <a:pt x="1032" y="117"/>
                  <a:pt x="1025" y="235"/>
                  <a:pt x="1024" y="240"/>
                </a:cubicBezTo>
                <a:lnTo>
                  <a:pt x="902" y="240"/>
                </a:lnTo>
                <a:close/>
                <a:moveTo>
                  <a:pt x="1252" y="184"/>
                </a:moveTo>
                <a:cubicBezTo>
                  <a:pt x="1291" y="136"/>
                  <a:pt x="1352" y="102"/>
                  <a:pt x="1431" y="106"/>
                </a:cubicBezTo>
                <a:cubicBezTo>
                  <a:pt x="1542" y="112"/>
                  <a:pt x="1587" y="193"/>
                  <a:pt x="1569" y="282"/>
                </a:cubicBezTo>
                <a:cubicBezTo>
                  <a:pt x="1567" y="291"/>
                  <a:pt x="1561" y="294"/>
                  <a:pt x="1551" y="297"/>
                </a:cubicBezTo>
                <a:cubicBezTo>
                  <a:pt x="1454" y="332"/>
                  <a:pt x="1454" y="332"/>
                  <a:pt x="1454" y="332"/>
                </a:cubicBezTo>
                <a:cubicBezTo>
                  <a:pt x="1672" y="332"/>
                  <a:pt x="1672" y="332"/>
                  <a:pt x="1672" y="332"/>
                </a:cubicBezTo>
                <a:cubicBezTo>
                  <a:pt x="1672" y="332"/>
                  <a:pt x="1655" y="382"/>
                  <a:pt x="1725" y="381"/>
                </a:cubicBezTo>
                <a:cubicBezTo>
                  <a:pt x="1773" y="380"/>
                  <a:pt x="1792" y="326"/>
                  <a:pt x="1727" y="315"/>
                </a:cubicBezTo>
                <a:cubicBezTo>
                  <a:pt x="1698" y="310"/>
                  <a:pt x="1583" y="291"/>
                  <a:pt x="1596" y="202"/>
                </a:cubicBezTo>
                <a:cubicBezTo>
                  <a:pt x="1606" y="129"/>
                  <a:pt x="1682" y="103"/>
                  <a:pt x="1765" y="104"/>
                </a:cubicBezTo>
                <a:cubicBezTo>
                  <a:pt x="1934" y="107"/>
                  <a:pt x="1902" y="206"/>
                  <a:pt x="1904" y="213"/>
                </a:cubicBezTo>
                <a:cubicBezTo>
                  <a:pt x="1792" y="213"/>
                  <a:pt x="1792" y="213"/>
                  <a:pt x="1792" y="213"/>
                </a:cubicBezTo>
                <a:cubicBezTo>
                  <a:pt x="1792" y="213"/>
                  <a:pt x="1804" y="171"/>
                  <a:pt x="1753" y="171"/>
                </a:cubicBezTo>
                <a:cubicBezTo>
                  <a:pt x="1706" y="171"/>
                  <a:pt x="1695" y="213"/>
                  <a:pt x="1748" y="224"/>
                </a:cubicBezTo>
                <a:cubicBezTo>
                  <a:pt x="1814" y="238"/>
                  <a:pt x="1888" y="242"/>
                  <a:pt x="1893" y="326"/>
                </a:cubicBezTo>
                <a:cubicBezTo>
                  <a:pt x="1894" y="349"/>
                  <a:pt x="1880" y="458"/>
                  <a:pt x="1710" y="455"/>
                </a:cubicBezTo>
                <a:cubicBezTo>
                  <a:pt x="1558" y="454"/>
                  <a:pt x="1542" y="385"/>
                  <a:pt x="1545" y="348"/>
                </a:cubicBezTo>
                <a:cubicBezTo>
                  <a:pt x="1515" y="406"/>
                  <a:pt x="1445" y="457"/>
                  <a:pt x="1352" y="454"/>
                </a:cubicBezTo>
                <a:cubicBezTo>
                  <a:pt x="1209" y="449"/>
                  <a:pt x="1178" y="318"/>
                  <a:pt x="1231" y="218"/>
                </a:cubicBezTo>
                <a:cubicBezTo>
                  <a:pt x="1205" y="219"/>
                  <a:pt x="1152" y="231"/>
                  <a:pt x="1130" y="328"/>
                </a:cubicBezTo>
                <a:cubicBezTo>
                  <a:pt x="1103" y="444"/>
                  <a:pt x="1103" y="444"/>
                  <a:pt x="1103" y="444"/>
                </a:cubicBezTo>
                <a:cubicBezTo>
                  <a:pt x="991" y="444"/>
                  <a:pt x="991" y="444"/>
                  <a:pt x="991" y="444"/>
                </a:cubicBezTo>
                <a:cubicBezTo>
                  <a:pt x="1065" y="118"/>
                  <a:pt x="1065" y="118"/>
                  <a:pt x="1065" y="118"/>
                </a:cubicBezTo>
                <a:cubicBezTo>
                  <a:pt x="1171" y="118"/>
                  <a:pt x="1171" y="118"/>
                  <a:pt x="1171" y="118"/>
                </a:cubicBezTo>
                <a:cubicBezTo>
                  <a:pt x="1161" y="159"/>
                  <a:pt x="1161" y="159"/>
                  <a:pt x="1161" y="159"/>
                </a:cubicBezTo>
                <a:cubicBezTo>
                  <a:pt x="1176" y="141"/>
                  <a:pt x="1194" y="129"/>
                  <a:pt x="1216" y="122"/>
                </a:cubicBezTo>
                <a:cubicBezTo>
                  <a:pt x="1233" y="116"/>
                  <a:pt x="1251" y="113"/>
                  <a:pt x="1271" y="113"/>
                </a:cubicBezTo>
                <a:lnTo>
                  <a:pt x="1252" y="184"/>
                </a:lnTo>
                <a:close/>
                <a:moveTo>
                  <a:pt x="1360" y="371"/>
                </a:moveTo>
                <a:cubicBezTo>
                  <a:pt x="1442" y="388"/>
                  <a:pt x="1498" y="194"/>
                  <a:pt x="1422" y="182"/>
                </a:cubicBezTo>
                <a:cubicBezTo>
                  <a:pt x="1346" y="170"/>
                  <a:pt x="1285" y="355"/>
                  <a:pt x="1360" y="371"/>
                </a:cubicBezTo>
                <a:close/>
                <a:moveTo>
                  <a:pt x="2051" y="454"/>
                </a:moveTo>
                <a:cubicBezTo>
                  <a:pt x="1813" y="444"/>
                  <a:pt x="1884" y="94"/>
                  <a:pt x="2128" y="106"/>
                </a:cubicBezTo>
                <a:cubicBezTo>
                  <a:pt x="2358" y="117"/>
                  <a:pt x="2293" y="464"/>
                  <a:pt x="2051" y="454"/>
                </a:cubicBezTo>
                <a:close/>
                <a:moveTo>
                  <a:pt x="2058" y="371"/>
                </a:moveTo>
                <a:cubicBezTo>
                  <a:pt x="2141" y="388"/>
                  <a:pt x="2196" y="194"/>
                  <a:pt x="2120" y="182"/>
                </a:cubicBezTo>
                <a:cubicBezTo>
                  <a:pt x="2044" y="170"/>
                  <a:pt x="1983" y="355"/>
                  <a:pt x="2058" y="371"/>
                </a:cubicBezTo>
                <a:close/>
                <a:moveTo>
                  <a:pt x="2666" y="194"/>
                </a:moveTo>
                <a:cubicBezTo>
                  <a:pt x="2611" y="194"/>
                  <a:pt x="2611" y="194"/>
                  <a:pt x="2611" y="194"/>
                </a:cubicBezTo>
                <a:cubicBezTo>
                  <a:pt x="2580" y="336"/>
                  <a:pt x="2580" y="336"/>
                  <a:pt x="2580" y="336"/>
                </a:cubicBezTo>
                <a:cubicBezTo>
                  <a:pt x="2578" y="343"/>
                  <a:pt x="2576" y="351"/>
                  <a:pt x="2579" y="360"/>
                </a:cubicBezTo>
                <a:cubicBezTo>
                  <a:pt x="2584" y="372"/>
                  <a:pt x="2630" y="367"/>
                  <a:pt x="2630" y="367"/>
                </a:cubicBezTo>
                <a:cubicBezTo>
                  <a:pt x="2612" y="441"/>
                  <a:pt x="2612" y="441"/>
                  <a:pt x="2612" y="441"/>
                </a:cubicBezTo>
                <a:cubicBezTo>
                  <a:pt x="2612" y="441"/>
                  <a:pt x="2518" y="452"/>
                  <a:pt x="2486" y="430"/>
                </a:cubicBezTo>
                <a:cubicBezTo>
                  <a:pt x="2471" y="421"/>
                  <a:pt x="2456" y="401"/>
                  <a:pt x="2466" y="358"/>
                </a:cubicBezTo>
                <a:cubicBezTo>
                  <a:pt x="2502" y="194"/>
                  <a:pt x="2502" y="194"/>
                  <a:pt x="2502" y="194"/>
                </a:cubicBezTo>
                <a:cubicBezTo>
                  <a:pt x="2437" y="194"/>
                  <a:pt x="2437" y="194"/>
                  <a:pt x="2437" y="194"/>
                </a:cubicBezTo>
                <a:cubicBezTo>
                  <a:pt x="2382" y="443"/>
                  <a:pt x="2382" y="443"/>
                  <a:pt x="2382" y="443"/>
                </a:cubicBezTo>
                <a:cubicBezTo>
                  <a:pt x="2266" y="443"/>
                  <a:pt x="2266" y="443"/>
                  <a:pt x="2266" y="443"/>
                </a:cubicBezTo>
                <a:cubicBezTo>
                  <a:pt x="2321" y="194"/>
                  <a:pt x="2321" y="194"/>
                  <a:pt x="2321" y="194"/>
                </a:cubicBezTo>
                <a:cubicBezTo>
                  <a:pt x="2261" y="194"/>
                  <a:pt x="2261" y="194"/>
                  <a:pt x="2261" y="194"/>
                </a:cubicBezTo>
                <a:cubicBezTo>
                  <a:pt x="2278" y="118"/>
                  <a:pt x="2278" y="118"/>
                  <a:pt x="2278" y="118"/>
                </a:cubicBezTo>
                <a:cubicBezTo>
                  <a:pt x="2336" y="118"/>
                  <a:pt x="2336" y="118"/>
                  <a:pt x="2336" y="118"/>
                </a:cubicBezTo>
                <a:cubicBezTo>
                  <a:pt x="2347" y="69"/>
                  <a:pt x="2356" y="47"/>
                  <a:pt x="2381" y="28"/>
                </a:cubicBezTo>
                <a:cubicBezTo>
                  <a:pt x="2417" y="0"/>
                  <a:pt x="2509" y="11"/>
                  <a:pt x="2509" y="11"/>
                </a:cubicBezTo>
                <a:cubicBezTo>
                  <a:pt x="2496" y="72"/>
                  <a:pt x="2496" y="72"/>
                  <a:pt x="2496" y="72"/>
                </a:cubicBezTo>
                <a:cubicBezTo>
                  <a:pt x="2459" y="72"/>
                  <a:pt x="2456" y="85"/>
                  <a:pt x="2451" y="110"/>
                </a:cubicBezTo>
                <a:cubicBezTo>
                  <a:pt x="2449" y="118"/>
                  <a:pt x="2449" y="118"/>
                  <a:pt x="2449" y="118"/>
                </a:cubicBezTo>
                <a:cubicBezTo>
                  <a:pt x="2518" y="118"/>
                  <a:pt x="2518" y="118"/>
                  <a:pt x="2518" y="118"/>
                </a:cubicBezTo>
                <a:cubicBezTo>
                  <a:pt x="2536" y="40"/>
                  <a:pt x="2536" y="40"/>
                  <a:pt x="2536" y="40"/>
                </a:cubicBezTo>
                <a:cubicBezTo>
                  <a:pt x="2644" y="40"/>
                  <a:pt x="2644" y="40"/>
                  <a:pt x="2644" y="40"/>
                </a:cubicBezTo>
                <a:cubicBezTo>
                  <a:pt x="2627" y="118"/>
                  <a:pt x="2627" y="118"/>
                  <a:pt x="2627" y="118"/>
                </a:cubicBezTo>
                <a:cubicBezTo>
                  <a:pt x="2683" y="118"/>
                  <a:pt x="2683" y="118"/>
                  <a:pt x="2683" y="118"/>
                </a:cubicBezTo>
                <a:lnTo>
                  <a:pt x="2666" y="194"/>
                </a:lnTo>
                <a:close/>
                <a:moveTo>
                  <a:pt x="2738" y="187"/>
                </a:moveTo>
                <a:cubicBezTo>
                  <a:pt x="2718" y="187"/>
                  <a:pt x="2702" y="171"/>
                  <a:pt x="2702" y="151"/>
                </a:cubicBezTo>
                <a:cubicBezTo>
                  <a:pt x="2702" y="131"/>
                  <a:pt x="2718" y="115"/>
                  <a:pt x="2738" y="115"/>
                </a:cubicBezTo>
                <a:cubicBezTo>
                  <a:pt x="2757" y="115"/>
                  <a:pt x="2774" y="131"/>
                  <a:pt x="2774" y="151"/>
                </a:cubicBezTo>
                <a:cubicBezTo>
                  <a:pt x="2774" y="171"/>
                  <a:pt x="2757" y="187"/>
                  <a:pt x="2738" y="187"/>
                </a:cubicBezTo>
                <a:close/>
                <a:moveTo>
                  <a:pt x="2738" y="121"/>
                </a:moveTo>
                <a:cubicBezTo>
                  <a:pt x="2721" y="121"/>
                  <a:pt x="2707" y="134"/>
                  <a:pt x="2707" y="151"/>
                </a:cubicBezTo>
                <a:cubicBezTo>
                  <a:pt x="2707" y="168"/>
                  <a:pt x="2721" y="182"/>
                  <a:pt x="2738" y="182"/>
                </a:cubicBezTo>
                <a:cubicBezTo>
                  <a:pt x="2755" y="182"/>
                  <a:pt x="2768" y="168"/>
                  <a:pt x="2768" y="151"/>
                </a:cubicBezTo>
                <a:cubicBezTo>
                  <a:pt x="2768" y="134"/>
                  <a:pt x="2755" y="121"/>
                  <a:pt x="2738" y="121"/>
                </a:cubicBezTo>
                <a:close/>
                <a:moveTo>
                  <a:pt x="2743" y="152"/>
                </a:moveTo>
                <a:cubicBezTo>
                  <a:pt x="2750" y="168"/>
                  <a:pt x="2750" y="168"/>
                  <a:pt x="2750" y="168"/>
                </a:cubicBezTo>
                <a:cubicBezTo>
                  <a:pt x="2744" y="168"/>
                  <a:pt x="2744" y="168"/>
                  <a:pt x="2744" y="168"/>
                </a:cubicBezTo>
                <a:cubicBezTo>
                  <a:pt x="2737" y="152"/>
                  <a:pt x="2737" y="152"/>
                  <a:pt x="2737" y="152"/>
                </a:cubicBezTo>
                <a:cubicBezTo>
                  <a:pt x="2730" y="152"/>
                  <a:pt x="2730" y="152"/>
                  <a:pt x="2730" y="152"/>
                </a:cubicBezTo>
                <a:cubicBezTo>
                  <a:pt x="2726" y="168"/>
                  <a:pt x="2726" y="168"/>
                  <a:pt x="2726" y="168"/>
                </a:cubicBezTo>
                <a:cubicBezTo>
                  <a:pt x="2721" y="168"/>
                  <a:pt x="2721" y="168"/>
                  <a:pt x="2721" y="168"/>
                </a:cubicBezTo>
                <a:cubicBezTo>
                  <a:pt x="2729" y="131"/>
                  <a:pt x="2729" y="131"/>
                  <a:pt x="2729" y="131"/>
                </a:cubicBezTo>
                <a:cubicBezTo>
                  <a:pt x="2743" y="130"/>
                  <a:pt x="2743" y="130"/>
                  <a:pt x="2743" y="130"/>
                </a:cubicBezTo>
                <a:cubicBezTo>
                  <a:pt x="2752" y="130"/>
                  <a:pt x="2755" y="136"/>
                  <a:pt x="2755" y="141"/>
                </a:cubicBezTo>
                <a:cubicBezTo>
                  <a:pt x="2754" y="147"/>
                  <a:pt x="2749" y="152"/>
                  <a:pt x="2743" y="152"/>
                </a:cubicBezTo>
                <a:close/>
                <a:moveTo>
                  <a:pt x="2742" y="136"/>
                </a:moveTo>
                <a:cubicBezTo>
                  <a:pt x="2734" y="136"/>
                  <a:pt x="2734" y="136"/>
                  <a:pt x="2734" y="136"/>
                </a:cubicBezTo>
                <a:cubicBezTo>
                  <a:pt x="2732" y="147"/>
                  <a:pt x="2732" y="147"/>
                  <a:pt x="2732" y="147"/>
                </a:cubicBezTo>
                <a:cubicBezTo>
                  <a:pt x="2737" y="147"/>
                  <a:pt x="2737" y="147"/>
                  <a:pt x="2737" y="147"/>
                </a:cubicBezTo>
                <a:cubicBezTo>
                  <a:pt x="2742" y="147"/>
                  <a:pt x="2749" y="147"/>
                  <a:pt x="2749" y="141"/>
                </a:cubicBezTo>
                <a:cubicBezTo>
                  <a:pt x="2749" y="137"/>
                  <a:pt x="2747" y="136"/>
                  <a:pt x="2742" y="136"/>
                </a:cubicBezTo>
                <a:close/>
              </a:path>
            </a:pathLst>
          </a:custGeom>
          <a:solidFill>
            <a:srgbClr val="00A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65945070"/>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 Scripts</a:t>
            </a:r>
            <a:endParaRPr lang="en-US" dirty="0"/>
          </a:p>
        </p:txBody>
      </p:sp>
      <p:sp>
        <p:nvSpPr>
          <p:cNvPr id="5" name="Text Placeholder 4"/>
          <p:cNvSpPr>
            <a:spLocks noGrp="1"/>
          </p:cNvSpPr>
          <p:nvPr>
            <p:ph type="body" sz="quarter" idx="10"/>
          </p:nvPr>
        </p:nvSpPr>
        <p:spPr>
          <a:xfrm>
            <a:off x="519113" y="1447799"/>
            <a:ext cx="11149013" cy="4284250"/>
          </a:xfrm>
        </p:spPr>
        <p:txBody>
          <a:bodyPr/>
          <a:lstStyle/>
          <a:p>
            <a:r>
              <a:rPr lang="en-US" dirty="0" smtClean="0"/>
              <a:t>Demo scripts are </a:t>
            </a:r>
            <a:r>
              <a:rPr lang="en-US" dirty="0"/>
              <a:t>contained within </a:t>
            </a:r>
            <a:r>
              <a:rPr lang="en-US" dirty="0" smtClean="0"/>
              <a:t>/DEMO-</a:t>
            </a:r>
            <a:r>
              <a:rPr lang="en-US" dirty="0" err="1" smtClean="0"/>
              <a:t>WindowsAzureMobileServices</a:t>
            </a:r>
            <a:endParaRPr lang="en-US" dirty="0" smtClean="0"/>
          </a:p>
          <a:p>
            <a:r>
              <a:rPr lang="en-US" dirty="0" smtClean="0"/>
              <a:t>At the time of writing they are also available </a:t>
            </a:r>
            <a:r>
              <a:rPr lang="en-US" dirty="0"/>
              <a:t>at </a:t>
            </a:r>
            <a:r>
              <a:rPr lang="en-US" dirty="0">
                <a:hlinkClick r:id="rId3"/>
              </a:rPr>
              <a:t>https://</a:t>
            </a:r>
            <a:r>
              <a:rPr lang="en-US" dirty="0" smtClean="0">
                <a:hlinkClick r:id="rId3"/>
              </a:rPr>
              <a:t>github.com/WindowsAzure-TrainingKit/Demo-Windows8AndMobileServices</a:t>
            </a:r>
            <a:r>
              <a:rPr lang="en-US" dirty="0" smtClean="0"/>
              <a:t> </a:t>
            </a:r>
          </a:p>
          <a:p>
            <a:r>
              <a:rPr lang="en-US" dirty="0" smtClean="0"/>
              <a:t>You can see a recorded version </a:t>
            </a:r>
            <a:r>
              <a:rPr lang="en-US" dirty="0"/>
              <a:t>of this deck here </a:t>
            </a:r>
            <a:r>
              <a:rPr lang="en-US" dirty="0">
                <a:hlinkClick r:id="rId4"/>
              </a:rPr>
              <a:t>http://go.microsoft.com/fwlink/?</a:t>
            </a:r>
            <a:r>
              <a:rPr lang="en-US" dirty="0" smtClean="0">
                <a:hlinkClick r:id="rId4"/>
              </a:rPr>
              <a:t>LinkID=267130&amp;clcid=0x409</a:t>
            </a:r>
            <a:r>
              <a:rPr lang="en-US" dirty="0" smtClean="0"/>
              <a:t> </a:t>
            </a:r>
            <a:endParaRPr lang="en-US" dirty="0"/>
          </a:p>
          <a:p>
            <a:pPr marL="0" indent="0">
              <a:buNone/>
            </a:pPr>
            <a:endParaRPr lang="en-US" dirty="0" smtClean="0"/>
          </a:p>
        </p:txBody>
      </p:sp>
    </p:spTree>
    <p:extLst>
      <p:ext uri="{BB962C8B-B14F-4D97-AF65-F5344CB8AC3E}">
        <p14:creationId xmlns:p14="http://schemas.microsoft.com/office/powerpoint/2010/main" val="3232978739"/>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474720" y="2318109"/>
            <a:ext cx="8148320" cy="3447081"/>
          </a:xfrm>
        </p:spPr>
        <p:txBody>
          <a:bodyPr/>
          <a:lstStyle/>
          <a:p>
            <a:r>
              <a:rPr lang="en-US" sz="4000" dirty="0"/>
              <a:t>Windows Azure Mobile Services</a:t>
            </a:r>
          </a:p>
          <a:p>
            <a:r>
              <a:rPr lang="en-US" sz="4000" dirty="0"/>
              <a:t>Data</a:t>
            </a:r>
          </a:p>
          <a:p>
            <a:r>
              <a:rPr lang="en-US" sz="4000" dirty="0"/>
              <a:t>Push Notifications</a:t>
            </a:r>
          </a:p>
          <a:p>
            <a:r>
              <a:rPr lang="en-US" sz="4000" dirty="0" err="1" smtClean="0"/>
              <a:t>Auth</a:t>
            </a:r>
            <a:endParaRPr lang="en-US" sz="4000" dirty="0" smtClean="0"/>
          </a:p>
          <a:p>
            <a:r>
              <a:rPr lang="en-US" sz="4000" dirty="0" smtClean="0"/>
              <a:t>Diagnostics &amp; Scale</a:t>
            </a:r>
            <a:endParaRPr lang="en-US" sz="4000" dirty="0"/>
          </a:p>
        </p:txBody>
      </p:sp>
      <p:sp>
        <p:nvSpPr>
          <p:cNvPr id="6" name="Text Placeholder 5"/>
          <p:cNvSpPr>
            <a:spLocks noGrp="1"/>
          </p:cNvSpPr>
          <p:nvPr>
            <p:ph type="body" sz="quarter" idx="11"/>
          </p:nvPr>
        </p:nvSpPr>
        <p:spPr/>
        <p:txBody>
          <a:bodyPr/>
          <a:lstStyle/>
          <a:p>
            <a:r>
              <a:rPr lang="en-US" dirty="0"/>
              <a:t>Agenda</a:t>
            </a:r>
          </a:p>
        </p:txBody>
      </p:sp>
    </p:spTree>
    <p:extLst>
      <p:ext uri="{BB962C8B-B14F-4D97-AF65-F5344CB8AC3E}">
        <p14:creationId xmlns:p14="http://schemas.microsoft.com/office/powerpoint/2010/main" val="2278996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24" y="228600"/>
            <a:ext cx="11324545" cy="738664"/>
          </a:xfrm>
        </p:spPr>
        <p:txBody>
          <a:bodyPr/>
          <a:lstStyle/>
          <a:p>
            <a:r>
              <a:rPr lang="en-US" sz="5300" dirty="0"/>
              <a:t>What is Windows Azure Mobile Services?</a:t>
            </a:r>
          </a:p>
        </p:txBody>
      </p:sp>
      <p:grpSp>
        <p:nvGrpSpPr>
          <p:cNvPr id="31" name="Group 30"/>
          <p:cNvGrpSpPr/>
          <p:nvPr/>
        </p:nvGrpSpPr>
        <p:grpSpPr>
          <a:xfrm>
            <a:off x="4711380" y="4845395"/>
            <a:ext cx="1524000" cy="1524000"/>
            <a:chOff x="2142565" y="3054079"/>
            <a:chExt cx="1524000" cy="1524000"/>
          </a:xfrm>
          <a:solidFill>
            <a:schemeClr val="accent2"/>
          </a:solidFill>
        </p:grpSpPr>
        <p:sp>
          <p:nvSpPr>
            <p:cNvPr id="32" name="Rectangle 31"/>
            <p:cNvSpPr/>
            <p:nvPr>
              <p:custDataLst>
                <p:tags r:id="rId7"/>
              </p:custDataLst>
            </p:nvPr>
          </p:nvSpPr>
          <p:spPr bwMode="auto">
            <a:xfrm>
              <a:off x="2142565" y="3054079"/>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Data</a:t>
              </a:r>
            </a:p>
          </p:txBody>
        </p:sp>
        <p:sp>
          <p:nvSpPr>
            <p:cNvPr id="33" name="Freeform 6"/>
            <p:cNvSpPr>
              <a:spLocks noEditPoints="1"/>
            </p:cNvSpPr>
            <p:nvPr/>
          </p:nvSpPr>
          <p:spPr bwMode="auto">
            <a:xfrm>
              <a:off x="2658094" y="3363025"/>
              <a:ext cx="528255" cy="8045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57">
                <a:defRPr/>
              </a:pPr>
              <a:endParaRPr lang="en-US" sz="2400" kern="0" dirty="0">
                <a:solidFill>
                  <a:sysClr val="windowText" lastClr="000000"/>
                </a:solidFill>
              </a:endParaRPr>
            </a:p>
          </p:txBody>
        </p:sp>
      </p:grpSp>
      <p:sp>
        <p:nvSpPr>
          <p:cNvPr id="35" name="Rectangle 34"/>
          <p:cNvSpPr/>
          <p:nvPr>
            <p:custDataLst>
              <p:tags r:id="rId1"/>
            </p:custDataLst>
          </p:nvPr>
        </p:nvSpPr>
        <p:spPr bwMode="auto">
          <a:xfrm>
            <a:off x="6328542" y="3229955"/>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56" tIns="45703" rIns="68556" bIns="45703"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Notifications</a:t>
            </a:r>
          </a:p>
        </p:txBody>
      </p:sp>
      <p:grpSp>
        <p:nvGrpSpPr>
          <p:cNvPr id="36" name="Group 35"/>
          <p:cNvGrpSpPr/>
          <p:nvPr/>
        </p:nvGrpSpPr>
        <p:grpSpPr>
          <a:xfrm>
            <a:off x="6760561" y="3380751"/>
            <a:ext cx="451426" cy="962719"/>
            <a:chOff x="4005600" y="3173284"/>
            <a:chExt cx="555603" cy="1178245"/>
          </a:xfrm>
        </p:grpSpPr>
        <p:sp>
          <p:nvSpPr>
            <p:cNvPr id="37" name="Oval 16"/>
            <p:cNvSpPr>
              <a:spLocks noChangeArrowheads="1"/>
            </p:cNvSpPr>
            <p:nvPr/>
          </p:nvSpPr>
          <p:spPr bwMode="black">
            <a:xfrm>
              <a:off x="4308655" y="3173284"/>
              <a:ext cx="197828" cy="193569"/>
            </a:xfrm>
            <a:prstGeom prst="ellipse">
              <a:avLst/>
            </a:pr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38" name="Freeform 17"/>
            <p:cNvSpPr>
              <a:spLocks/>
            </p:cNvSpPr>
            <p:nvPr/>
          </p:nvSpPr>
          <p:spPr bwMode="black">
            <a:xfrm>
              <a:off x="4133978" y="3411037"/>
              <a:ext cx="427225" cy="940492"/>
            </a:xfrm>
            <a:custGeom>
              <a:avLst/>
              <a:gdLst>
                <a:gd name="T0" fmla="*/ 76 w 86"/>
                <a:gd name="T1" fmla="*/ 0 h 189"/>
                <a:gd name="T2" fmla="*/ 80 w 86"/>
                <a:gd name="T3" fmla="*/ 3 h 189"/>
                <a:gd name="T4" fmla="*/ 83 w 86"/>
                <a:gd name="T5" fmla="*/ 11 h 189"/>
                <a:gd name="T6" fmla="*/ 78 w 86"/>
                <a:gd name="T7" fmla="*/ 21 h 189"/>
                <a:gd name="T8" fmla="*/ 44 w 86"/>
                <a:gd name="T9" fmla="*/ 47 h 189"/>
                <a:gd name="T10" fmla="*/ 39 w 86"/>
                <a:gd name="T11" fmla="*/ 50 h 189"/>
                <a:gd name="T12" fmla="*/ 39 w 86"/>
                <a:gd name="T13" fmla="*/ 81 h 189"/>
                <a:gd name="T14" fmla="*/ 2 w 86"/>
                <a:gd name="T15" fmla="*/ 173 h 189"/>
                <a:gd name="T16" fmla="*/ 9 w 86"/>
                <a:gd name="T17" fmla="*/ 188 h 189"/>
                <a:gd name="T18" fmla="*/ 13 w 86"/>
                <a:gd name="T19" fmla="*/ 189 h 189"/>
                <a:gd name="T20" fmla="*/ 24 w 86"/>
                <a:gd name="T21" fmla="*/ 181 h 189"/>
                <a:gd name="T22" fmla="*/ 63 w 86"/>
                <a:gd name="T23" fmla="*/ 83 h 189"/>
                <a:gd name="T24" fmla="*/ 63 w 86"/>
                <a:gd name="T25" fmla="*/ 177 h 189"/>
                <a:gd name="T26" fmla="*/ 74 w 86"/>
                <a:gd name="T27" fmla="*/ 189 h 189"/>
                <a:gd name="T28" fmla="*/ 86 w 86"/>
                <a:gd name="T29" fmla="*/ 177 h 189"/>
                <a:gd name="T30" fmla="*/ 86 w 86"/>
                <a:gd name="T31" fmla="*/ 72 h 189"/>
                <a:gd name="T32" fmla="*/ 86 w 86"/>
                <a:gd name="T33" fmla="*/ 17 h 189"/>
                <a:gd name="T34" fmla="*/ 76 w 86"/>
                <a:gd name="T3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189">
                  <a:moveTo>
                    <a:pt x="76" y="0"/>
                  </a:moveTo>
                  <a:cubicBezTo>
                    <a:pt x="78" y="1"/>
                    <a:pt x="79" y="2"/>
                    <a:pt x="80" y="3"/>
                  </a:cubicBezTo>
                  <a:cubicBezTo>
                    <a:pt x="82" y="6"/>
                    <a:pt x="83" y="8"/>
                    <a:pt x="83" y="11"/>
                  </a:cubicBezTo>
                  <a:cubicBezTo>
                    <a:pt x="83" y="15"/>
                    <a:pt x="81" y="18"/>
                    <a:pt x="78" y="21"/>
                  </a:cubicBezTo>
                  <a:cubicBezTo>
                    <a:pt x="44" y="47"/>
                    <a:pt x="44" y="47"/>
                    <a:pt x="44" y="47"/>
                  </a:cubicBezTo>
                  <a:cubicBezTo>
                    <a:pt x="42" y="49"/>
                    <a:pt x="40" y="49"/>
                    <a:pt x="39" y="50"/>
                  </a:cubicBezTo>
                  <a:cubicBezTo>
                    <a:pt x="39" y="81"/>
                    <a:pt x="39" y="81"/>
                    <a:pt x="39" y="81"/>
                  </a:cubicBezTo>
                  <a:cubicBezTo>
                    <a:pt x="2" y="173"/>
                    <a:pt x="2" y="173"/>
                    <a:pt x="2" y="173"/>
                  </a:cubicBezTo>
                  <a:cubicBezTo>
                    <a:pt x="0" y="179"/>
                    <a:pt x="3" y="186"/>
                    <a:pt x="9" y="188"/>
                  </a:cubicBezTo>
                  <a:cubicBezTo>
                    <a:pt x="10" y="189"/>
                    <a:pt x="12" y="189"/>
                    <a:pt x="13" y="189"/>
                  </a:cubicBezTo>
                  <a:cubicBezTo>
                    <a:pt x="18" y="189"/>
                    <a:pt x="22" y="186"/>
                    <a:pt x="24" y="181"/>
                  </a:cubicBezTo>
                  <a:cubicBezTo>
                    <a:pt x="63" y="83"/>
                    <a:pt x="63" y="83"/>
                    <a:pt x="63" y="83"/>
                  </a:cubicBezTo>
                  <a:cubicBezTo>
                    <a:pt x="63" y="177"/>
                    <a:pt x="63" y="177"/>
                    <a:pt x="63" y="177"/>
                  </a:cubicBezTo>
                  <a:cubicBezTo>
                    <a:pt x="63" y="184"/>
                    <a:pt x="68" y="189"/>
                    <a:pt x="74" y="189"/>
                  </a:cubicBezTo>
                  <a:cubicBezTo>
                    <a:pt x="81" y="189"/>
                    <a:pt x="86" y="184"/>
                    <a:pt x="86" y="177"/>
                  </a:cubicBezTo>
                  <a:cubicBezTo>
                    <a:pt x="86" y="72"/>
                    <a:pt x="86" y="72"/>
                    <a:pt x="86" y="72"/>
                  </a:cubicBezTo>
                  <a:cubicBezTo>
                    <a:pt x="86" y="17"/>
                    <a:pt x="86" y="17"/>
                    <a:pt x="86" y="17"/>
                  </a:cubicBezTo>
                  <a:cubicBezTo>
                    <a:pt x="86" y="8"/>
                    <a:pt x="83" y="2"/>
                    <a:pt x="76"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39" name="Freeform 18"/>
            <p:cNvSpPr>
              <a:spLocks/>
            </p:cNvSpPr>
            <p:nvPr/>
          </p:nvSpPr>
          <p:spPr bwMode="black">
            <a:xfrm>
              <a:off x="4180278" y="3366853"/>
              <a:ext cx="351461" cy="273521"/>
            </a:xfrm>
            <a:custGeom>
              <a:avLst/>
              <a:gdLst>
                <a:gd name="T0" fmla="*/ 30 w 71"/>
                <a:gd name="T1" fmla="*/ 33 h 55"/>
                <a:gd name="T2" fmla="*/ 18 w 71"/>
                <a:gd name="T3" fmla="*/ 6 h 55"/>
                <a:gd name="T4" fmla="*/ 6 w 71"/>
                <a:gd name="T5" fmla="*/ 2 h 55"/>
                <a:gd name="T6" fmla="*/ 2 w 71"/>
                <a:gd name="T7" fmla="*/ 14 h 55"/>
                <a:gd name="T8" fmla="*/ 20 w 71"/>
                <a:gd name="T9" fmla="*/ 50 h 55"/>
                <a:gd name="T10" fmla="*/ 25 w 71"/>
                <a:gd name="T11" fmla="*/ 55 h 55"/>
                <a:gd name="T12" fmla="*/ 27 w 71"/>
                <a:gd name="T13" fmla="*/ 55 h 55"/>
                <a:gd name="T14" fmla="*/ 33 w 71"/>
                <a:gd name="T15" fmla="*/ 53 h 55"/>
                <a:gd name="T16" fmla="*/ 67 w 71"/>
                <a:gd name="T17" fmla="*/ 27 h 55"/>
                <a:gd name="T18" fmla="*/ 69 w 71"/>
                <a:gd name="T19" fmla="*/ 15 h 55"/>
                <a:gd name="T20" fmla="*/ 56 w 71"/>
                <a:gd name="T21" fmla="*/ 13 h 55"/>
                <a:gd name="T22" fmla="*/ 30 w 71"/>
                <a:gd name="T23"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55">
                  <a:moveTo>
                    <a:pt x="30" y="33"/>
                  </a:moveTo>
                  <a:cubicBezTo>
                    <a:pt x="18" y="6"/>
                    <a:pt x="18" y="6"/>
                    <a:pt x="18" y="6"/>
                  </a:cubicBezTo>
                  <a:cubicBezTo>
                    <a:pt x="16" y="2"/>
                    <a:pt x="10" y="0"/>
                    <a:pt x="6" y="2"/>
                  </a:cubicBezTo>
                  <a:cubicBezTo>
                    <a:pt x="2" y="4"/>
                    <a:pt x="0" y="10"/>
                    <a:pt x="2" y="14"/>
                  </a:cubicBezTo>
                  <a:cubicBezTo>
                    <a:pt x="20" y="50"/>
                    <a:pt x="20" y="50"/>
                    <a:pt x="20" y="50"/>
                  </a:cubicBezTo>
                  <a:cubicBezTo>
                    <a:pt x="21" y="53"/>
                    <a:pt x="23" y="54"/>
                    <a:pt x="25" y="55"/>
                  </a:cubicBezTo>
                  <a:cubicBezTo>
                    <a:pt x="26" y="55"/>
                    <a:pt x="27" y="55"/>
                    <a:pt x="27" y="55"/>
                  </a:cubicBezTo>
                  <a:cubicBezTo>
                    <a:pt x="29" y="55"/>
                    <a:pt x="31" y="55"/>
                    <a:pt x="33" y="53"/>
                  </a:cubicBezTo>
                  <a:cubicBezTo>
                    <a:pt x="67" y="27"/>
                    <a:pt x="67" y="27"/>
                    <a:pt x="67" y="27"/>
                  </a:cubicBezTo>
                  <a:cubicBezTo>
                    <a:pt x="71" y="24"/>
                    <a:pt x="71" y="18"/>
                    <a:pt x="69" y="15"/>
                  </a:cubicBezTo>
                  <a:cubicBezTo>
                    <a:pt x="66" y="11"/>
                    <a:pt x="60" y="10"/>
                    <a:pt x="56" y="13"/>
                  </a:cubicBezTo>
                  <a:lnTo>
                    <a:pt x="30" y="33"/>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40" name="Freeform 19"/>
            <p:cNvSpPr>
              <a:spLocks/>
            </p:cNvSpPr>
            <p:nvPr/>
          </p:nvSpPr>
          <p:spPr bwMode="black">
            <a:xfrm>
              <a:off x="4049796" y="3192221"/>
              <a:ext cx="119960" cy="218817"/>
            </a:xfrm>
            <a:custGeom>
              <a:avLst/>
              <a:gdLst>
                <a:gd name="T0" fmla="*/ 24 w 24"/>
                <a:gd name="T1" fmla="*/ 27 h 44"/>
                <a:gd name="T2" fmla="*/ 24 w 24"/>
                <a:gd name="T3" fmla="*/ 17 h 44"/>
                <a:gd name="T4" fmla="*/ 24 w 24"/>
                <a:gd name="T5" fmla="*/ 16 h 44"/>
                <a:gd name="T6" fmla="*/ 0 w 24"/>
                <a:gd name="T7" fmla="*/ 0 h 44"/>
                <a:gd name="T8" fmla="*/ 0 w 24"/>
                <a:gd name="T9" fmla="*/ 44 h 44"/>
                <a:gd name="T10" fmla="*/ 24 w 24"/>
                <a:gd name="T11" fmla="*/ 28 h 44"/>
                <a:gd name="T12" fmla="*/ 24 w 24"/>
                <a:gd name="T13" fmla="*/ 27 h 44"/>
              </a:gdLst>
              <a:ahLst/>
              <a:cxnLst>
                <a:cxn ang="0">
                  <a:pos x="T0" y="T1"/>
                </a:cxn>
                <a:cxn ang="0">
                  <a:pos x="T2" y="T3"/>
                </a:cxn>
                <a:cxn ang="0">
                  <a:pos x="T4" y="T5"/>
                </a:cxn>
                <a:cxn ang="0">
                  <a:pos x="T6" y="T7"/>
                </a:cxn>
                <a:cxn ang="0">
                  <a:pos x="T8" y="T9"/>
                </a:cxn>
                <a:cxn ang="0">
                  <a:pos x="T10" y="T11"/>
                </a:cxn>
                <a:cxn ang="0">
                  <a:pos x="T12" y="T13"/>
                </a:cxn>
              </a:cxnLst>
              <a:rect l="0" t="0" r="r" b="b"/>
              <a:pathLst>
                <a:path w="24" h="44">
                  <a:moveTo>
                    <a:pt x="24" y="27"/>
                  </a:moveTo>
                  <a:cubicBezTo>
                    <a:pt x="24" y="17"/>
                    <a:pt x="24" y="17"/>
                    <a:pt x="24" y="17"/>
                  </a:cubicBezTo>
                  <a:cubicBezTo>
                    <a:pt x="24" y="16"/>
                    <a:pt x="24" y="16"/>
                    <a:pt x="24" y="16"/>
                  </a:cubicBezTo>
                  <a:cubicBezTo>
                    <a:pt x="0" y="0"/>
                    <a:pt x="0" y="0"/>
                    <a:pt x="0" y="0"/>
                  </a:cubicBezTo>
                  <a:cubicBezTo>
                    <a:pt x="0" y="44"/>
                    <a:pt x="0" y="44"/>
                    <a:pt x="0" y="44"/>
                  </a:cubicBezTo>
                  <a:cubicBezTo>
                    <a:pt x="24" y="28"/>
                    <a:pt x="24" y="28"/>
                    <a:pt x="24" y="28"/>
                  </a:cubicBezTo>
                  <a:cubicBezTo>
                    <a:pt x="24" y="27"/>
                    <a:pt x="24" y="27"/>
                    <a:pt x="24" y="2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41" name="Freeform 20"/>
            <p:cNvSpPr>
              <a:spLocks/>
            </p:cNvSpPr>
            <p:nvPr/>
          </p:nvSpPr>
          <p:spPr bwMode="black">
            <a:xfrm>
              <a:off x="4184488" y="3261652"/>
              <a:ext cx="90496" cy="79952"/>
            </a:xfrm>
            <a:custGeom>
              <a:avLst/>
              <a:gdLst>
                <a:gd name="T0" fmla="*/ 3 w 18"/>
                <a:gd name="T1" fmla="*/ 16 h 16"/>
                <a:gd name="T2" fmla="*/ 15 w 18"/>
                <a:gd name="T3" fmla="*/ 16 h 16"/>
                <a:gd name="T4" fmla="*/ 18 w 18"/>
                <a:gd name="T5" fmla="*/ 13 h 16"/>
                <a:gd name="T6" fmla="*/ 18 w 18"/>
                <a:gd name="T7" fmla="*/ 3 h 16"/>
                <a:gd name="T8" fmla="*/ 15 w 18"/>
                <a:gd name="T9" fmla="*/ 0 h 16"/>
                <a:gd name="T10" fmla="*/ 3 w 18"/>
                <a:gd name="T11" fmla="*/ 0 h 16"/>
                <a:gd name="T12" fmla="*/ 0 w 18"/>
                <a:gd name="T13" fmla="*/ 3 h 16"/>
                <a:gd name="T14" fmla="*/ 0 w 18"/>
                <a:gd name="T15" fmla="*/ 13 h 16"/>
                <a:gd name="T16" fmla="*/ 3 w 1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6">
                  <a:moveTo>
                    <a:pt x="3" y="16"/>
                  </a:moveTo>
                  <a:cubicBezTo>
                    <a:pt x="15" y="16"/>
                    <a:pt x="15" y="16"/>
                    <a:pt x="15" y="16"/>
                  </a:cubicBezTo>
                  <a:cubicBezTo>
                    <a:pt x="17" y="16"/>
                    <a:pt x="18" y="15"/>
                    <a:pt x="18" y="13"/>
                  </a:cubicBezTo>
                  <a:cubicBezTo>
                    <a:pt x="18" y="3"/>
                    <a:pt x="18" y="3"/>
                    <a:pt x="18" y="3"/>
                  </a:cubicBezTo>
                  <a:cubicBezTo>
                    <a:pt x="18" y="1"/>
                    <a:pt x="17" y="0"/>
                    <a:pt x="15" y="0"/>
                  </a:cubicBezTo>
                  <a:cubicBezTo>
                    <a:pt x="3" y="0"/>
                    <a:pt x="3" y="0"/>
                    <a:pt x="3" y="0"/>
                  </a:cubicBezTo>
                  <a:cubicBezTo>
                    <a:pt x="1" y="0"/>
                    <a:pt x="0" y="1"/>
                    <a:pt x="0" y="3"/>
                  </a:cubicBezTo>
                  <a:cubicBezTo>
                    <a:pt x="0" y="13"/>
                    <a:pt x="0" y="13"/>
                    <a:pt x="0" y="13"/>
                  </a:cubicBezTo>
                  <a:cubicBezTo>
                    <a:pt x="0" y="15"/>
                    <a:pt x="1" y="16"/>
                    <a:pt x="3" y="1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42" name="Freeform 21"/>
            <p:cNvSpPr>
              <a:spLocks/>
            </p:cNvSpPr>
            <p:nvPr/>
          </p:nvSpPr>
          <p:spPr bwMode="black">
            <a:xfrm>
              <a:off x="4005600" y="3173284"/>
              <a:ext cx="25255" cy="258793"/>
            </a:xfrm>
            <a:custGeom>
              <a:avLst/>
              <a:gdLst>
                <a:gd name="T0" fmla="*/ 3 w 5"/>
                <a:gd name="T1" fmla="*/ 0 h 52"/>
                <a:gd name="T2" fmla="*/ 2 w 5"/>
                <a:gd name="T3" fmla="*/ 0 h 52"/>
                <a:gd name="T4" fmla="*/ 0 w 5"/>
                <a:gd name="T5" fmla="*/ 2 h 52"/>
                <a:gd name="T6" fmla="*/ 0 w 5"/>
                <a:gd name="T7" fmla="*/ 50 h 52"/>
                <a:gd name="T8" fmla="*/ 2 w 5"/>
                <a:gd name="T9" fmla="*/ 52 h 52"/>
                <a:gd name="T10" fmla="*/ 3 w 5"/>
                <a:gd name="T11" fmla="*/ 52 h 52"/>
                <a:gd name="T12" fmla="*/ 5 w 5"/>
                <a:gd name="T13" fmla="*/ 50 h 52"/>
                <a:gd name="T14" fmla="*/ 5 w 5"/>
                <a:gd name="T15" fmla="*/ 2 h 52"/>
                <a:gd name="T16" fmla="*/ 3 w 5"/>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2">
                  <a:moveTo>
                    <a:pt x="3" y="0"/>
                  </a:moveTo>
                  <a:cubicBezTo>
                    <a:pt x="2" y="0"/>
                    <a:pt x="2" y="0"/>
                    <a:pt x="2" y="0"/>
                  </a:cubicBezTo>
                  <a:cubicBezTo>
                    <a:pt x="1" y="0"/>
                    <a:pt x="0" y="1"/>
                    <a:pt x="0" y="2"/>
                  </a:cubicBezTo>
                  <a:cubicBezTo>
                    <a:pt x="0" y="50"/>
                    <a:pt x="0" y="50"/>
                    <a:pt x="0" y="50"/>
                  </a:cubicBezTo>
                  <a:cubicBezTo>
                    <a:pt x="0" y="51"/>
                    <a:pt x="1" y="52"/>
                    <a:pt x="2" y="52"/>
                  </a:cubicBezTo>
                  <a:cubicBezTo>
                    <a:pt x="3" y="52"/>
                    <a:pt x="3" y="52"/>
                    <a:pt x="3" y="52"/>
                  </a:cubicBezTo>
                  <a:cubicBezTo>
                    <a:pt x="4" y="52"/>
                    <a:pt x="5" y="51"/>
                    <a:pt x="5" y="50"/>
                  </a:cubicBezTo>
                  <a:cubicBezTo>
                    <a:pt x="5" y="2"/>
                    <a:pt x="5" y="2"/>
                    <a:pt x="5" y="2"/>
                  </a:cubicBezTo>
                  <a:cubicBezTo>
                    <a:pt x="5" y="1"/>
                    <a:pt x="4" y="0"/>
                    <a:pt x="3"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43" name="Group 42"/>
          <p:cNvGrpSpPr/>
          <p:nvPr/>
        </p:nvGrpSpPr>
        <p:grpSpPr>
          <a:xfrm>
            <a:off x="3094220" y="3229955"/>
            <a:ext cx="1524000" cy="3139440"/>
            <a:chOff x="523683" y="3054079"/>
            <a:chExt cx="1524000" cy="3139440"/>
          </a:xfrm>
          <a:solidFill>
            <a:schemeClr val="accent2"/>
          </a:solidFill>
        </p:grpSpPr>
        <p:sp>
          <p:nvSpPr>
            <p:cNvPr id="44" name="Rectangle 43"/>
            <p:cNvSpPr/>
            <p:nvPr>
              <p:custDataLst>
                <p:tags r:id="rId6"/>
              </p:custDataLst>
            </p:nvPr>
          </p:nvSpPr>
          <p:spPr bwMode="auto">
            <a:xfrm>
              <a:off x="523683" y="3054079"/>
              <a:ext cx="1524000" cy="3139440"/>
            </a:xfrm>
            <a:prstGeom prst="rect">
              <a:avLst/>
            </a:prstGeom>
            <a:grpFill/>
            <a:ln w="10795" cap="flat" cmpd="sng" algn="ctr">
              <a:noFill/>
              <a:prstDash val="solid"/>
              <a:headEnd type="none" w="med" len="med"/>
              <a:tailEnd type="none" w="med" len="med"/>
            </a:ln>
            <a:effectLst/>
          </p:spPr>
          <p:txBody>
            <a:bodyPr vert="horz" wrap="square" lIns="140970" tIns="93980" rIns="140970" bIns="93980" numCol="1" rtlCol="0" anchor="b" anchorCtr="0" compatLnSpc="1">
              <a:prstTxWarp prst="textNoShape">
                <a:avLst/>
              </a:prstTxWarp>
            </a:bodyPr>
            <a:lstStyle/>
            <a:p>
              <a:pPr defTabSz="913757" fontAlgn="base">
                <a:spcBef>
                  <a:spcPct val="0"/>
                </a:spcBef>
                <a:spcAft>
                  <a:spcPct val="0"/>
                </a:spcAft>
                <a:defRPr/>
              </a:pPr>
              <a:r>
                <a:rPr lang="en-US" sz="1500" kern="0" dirty="0" err="1">
                  <a:gradFill flip="none" rotWithShape="1">
                    <a:gsLst>
                      <a:gs pos="0">
                        <a:srgbClr val="FFFFFF"/>
                      </a:gs>
                      <a:gs pos="100000">
                        <a:srgbClr val="FFFFFF"/>
                      </a:gs>
                    </a:gsLst>
                    <a:lin ang="5400000" scaled="0"/>
                    <a:tileRect/>
                  </a:gradFill>
                </a:rPr>
                <a:t>Auth</a:t>
              </a:r>
              <a:endParaRPr lang="en-US" sz="1500" kern="0" dirty="0">
                <a:gradFill flip="none" rotWithShape="1">
                  <a:gsLst>
                    <a:gs pos="0">
                      <a:srgbClr val="FFFFFF"/>
                    </a:gs>
                    <a:gs pos="100000">
                      <a:srgbClr val="FFFFFF"/>
                    </a:gs>
                  </a:gsLst>
                  <a:lin ang="5400000" scaled="0"/>
                  <a:tileRect/>
                </a:gradFill>
              </a:endParaRPr>
            </a:p>
          </p:txBody>
        </p:sp>
        <p:sp>
          <p:nvSpPr>
            <p:cNvPr id="45" name="Freeform 164"/>
            <p:cNvSpPr>
              <a:spLocks noEditPoints="1"/>
            </p:cNvSpPr>
            <p:nvPr/>
          </p:nvSpPr>
          <p:spPr bwMode="black">
            <a:xfrm>
              <a:off x="847079" y="4011676"/>
              <a:ext cx="877207" cy="121616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46" name="Group 45"/>
          <p:cNvGrpSpPr/>
          <p:nvPr/>
        </p:nvGrpSpPr>
        <p:grpSpPr>
          <a:xfrm>
            <a:off x="4711380" y="3234185"/>
            <a:ext cx="1524000" cy="1524000"/>
            <a:chOff x="2155586" y="4666056"/>
            <a:chExt cx="1524000" cy="1524000"/>
          </a:xfrm>
          <a:solidFill>
            <a:schemeClr val="accent2"/>
          </a:solidFill>
        </p:grpSpPr>
        <p:sp>
          <p:nvSpPr>
            <p:cNvPr id="47" name="Rectangle 46"/>
            <p:cNvSpPr/>
            <p:nvPr>
              <p:custDataLst>
                <p:tags r:id="rId5"/>
              </p:custDataLst>
            </p:nvPr>
          </p:nvSpPr>
          <p:spPr bwMode="auto">
            <a:xfrm>
              <a:off x="2155586"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Server Logic</a:t>
              </a:r>
            </a:p>
          </p:txBody>
        </p:sp>
        <p:grpSp>
          <p:nvGrpSpPr>
            <p:cNvPr id="48" name="Group 47"/>
            <p:cNvGrpSpPr/>
            <p:nvPr/>
          </p:nvGrpSpPr>
          <p:grpSpPr bwMode="black">
            <a:xfrm>
              <a:off x="2405244" y="4942461"/>
              <a:ext cx="975049" cy="828286"/>
              <a:chOff x="5184775" y="225425"/>
              <a:chExt cx="1500188" cy="1220788"/>
            </a:xfrm>
            <a:grpFill/>
          </p:grpSpPr>
          <p:sp>
            <p:nvSpPr>
              <p:cNvPr id="4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5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5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grpSp>
      </p:grpSp>
      <p:grpSp>
        <p:nvGrpSpPr>
          <p:cNvPr id="52" name="Group 51"/>
          <p:cNvGrpSpPr/>
          <p:nvPr/>
        </p:nvGrpSpPr>
        <p:grpSpPr>
          <a:xfrm>
            <a:off x="7952376" y="4845395"/>
            <a:ext cx="1524000" cy="1524000"/>
            <a:chOff x="3758005" y="4666056"/>
            <a:chExt cx="1524000" cy="1524000"/>
          </a:xfrm>
          <a:solidFill>
            <a:schemeClr val="accent2"/>
          </a:solidFill>
        </p:grpSpPr>
        <p:sp>
          <p:nvSpPr>
            <p:cNvPr id="53" name="Rectangle 52"/>
            <p:cNvSpPr/>
            <p:nvPr>
              <p:custDataLst>
                <p:tags r:id="rId4"/>
              </p:custDataLst>
            </p:nvPr>
          </p:nvSpPr>
          <p:spPr bwMode="auto">
            <a:xfrm>
              <a:off x="3758005"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Scale</a:t>
              </a:r>
            </a:p>
          </p:txBody>
        </p:sp>
        <p:pic>
          <p:nvPicPr>
            <p:cNvPr id="54" name="Picture 4" descr="C:\Users\Jonahs\Dropbox\Projects SCOTT\MEET Windows Azure\source\Background\tile-icon-cach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63735" y="4942458"/>
              <a:ext cx="851488" cy="851488"/>
            </a:xfrm>
            <a:prstGeom prst="rect">
              <a:avLst/>
            </a:prstGeom>
            <a:grpFill/>
            <a:extLst/>
          </p:spPr>
        </p:pic>
      </p:grpSp>
      <p:grpSp>
        <p:nvGrpSpPr>
          <p:cNvPr id="55" name="Group 54"/>
          <p:cNvGrpSpPr/>
          <p:nvPr/>
        </p:nvGrpSpPr>
        <p:grpSpPr>
          <a:xfrm>
            <a:off x="3094221" y="1262447"/>
            <a:ext cx="6650548" cy="1945208"/>
            <a:chOff x="523683" y="1595421"/>
            <a:chExt cx="4975779" cy="1370389"/>
          </a:xfrm>
        </p:grpSpPr>
        <p:sp>
          <p:nvSpPr>
            <p:cNvPr id="56" name="Rectangle 55"/>
            <p:cNvSpPr/>
            <p:nvPr/>
          </p:nvSpPr>
          <p:spPr bwMode="auto">
            <a:xfrm>
              <a:off x="523683" y="1595421"/>
              <a:ext cx="4777177" cy="1298232"/>
            </a:xfrm>
            <a:prstGeom prst="rect">
              <a:avLst/>
            </a:prstGeom>
            <a:solidFill>
              <a:srgbClr val="FFFFFF"/>
            </a:solidFill>
            <a:ln w="10795" cap="flat" cmpd="sng" algn="ctr">
              <a:solidFill>
                <a:schemeClr val="bg2"/>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3757"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pic>
          <p:nvPicPr>
            <p:cNvPr id="57" name="Picture 2"/>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b="12076"/>
            <a:stretch/>
          </p:blipFill>
          <p:spPr bwMode="auto">
            <a:xfrm>
              <a:off x="556341" y="1660843"/>
              <a:ext cx="1357203" cy="1159542"/>
            </a:xfrm>
            <a:prstGeom prst="rect">
              <a:avLst/>
            </a:prstGeom>
            <a:solidFill>
              <a:schemeClr val="accent1"/>
            </a:solidFill>
            <a:ln w="9525">
              <a:no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90800" y="1814593"/>
              <a:ext cx="4008662" cy="115121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 name="Group 7"/>
          <p:cNvGrpSpPr/>
          <p:nvPr/>
        </p:nvGrpSpPr>
        <p:grpSpPr>
          <a:xfrm>
            <a:off x="7955320" y="3231289"/>
            <a:ext cx="1524000" cy="1524000"/>
            <a:chOff x="7955320" y="3231289"/>
            <a:chExt cx="1524000" cy="1524000"/>
          </a:xfrm>
        </p:grpSpPr>
        <p:sp>
          <p:nvSpPr>
            <p:cNvPr id="63" name="Rectangle 62"/>
            <p:cNvSpPr/>
            <p:nvPr>
              <p:custDataLst>
                <p:tags r:id="rId3"/>
              </p:custDataLst>
            </p:nvPr>
          </p:nvSpPr>
          <p:spPr bwMode="auto">
            <a:xfrm>
              <a:off x="7955320" y="3231289"/>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Logging</a:t>
              </a:r>
              <a:endParaRPr lang="en-US" sz="1500" kern="0" dirty="0">
                <a:gradFill flip="none" rotWithShape="1">
                  <a:gsLst>
                    <a:gs pos="0">
                      <a:srgbClr val="FFFFFF"/>
                    </a:gs>
                    <a:gs pos="100000">
                      <a:srgbClr val="FFFFFF"/>
                    </a:gs>
                  </a:gsLst>
                  <a:lin ang="5400000" scaled="0"/>
                  <a:tileRect/>
                </a:gradFill>
              </a:endParaRPr>
            </a:p>
          </p:txBody>
        </p:sp>
        <p:grpSp>
          <p:nvGrpSpPr>
            <p:cNvPr id="13" name="Group 12"/>
            <p:cNvGrpSpPr/>
            <p:nvPr/>
          </p:nvGrpSpPr>
          <p:grpSpPr>
            <a:xfrm>
              <a:off x="8258106" y="3524595"/>
              <a:ext cx="851488" cy="827454"/>
              <a:chOff x="8258106" y="3524595"/>
              <a:chExt cx="851488" cy="827454"/>
            </a:xfrm>
          </p:grpSpPr>
          <p:cxnSp>
            <p:nvCxnSpPr>
              <p:cNvPr id="9" name="Straight Connector 8"/>
              <p:cNvCxnSpPr/>
              <p:nvPr/>
            </p:nvCxnSpPr>
            <p:spPr>
              <a:xfrm>
                <a:off x="8258106" y="391262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8258106" y="4024373"/>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8258106" y="413106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8258106" y="4240022"/>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8258106" y="435204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ight Arrow 11"/>
              <p:cNvSpPr/>
              <p:nvPr/>
            </p:nvSpPr>
            <p:spPr bwMode="auto">
              <a:xfrm rot="5400000">
                <a:off x="8551541" y="3608273"/>
                <a:ext cx="226060" cy="219704"/>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65" name="Straight Connector 64"/>
              <p:cNvCxnSpPr/>
              <p:nvPr/>
            </p:nvCxnSpPr>
            <p:spPr>
              <a:xfrm>
                <a:off x="8258106" y="3524595"/>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7" name="Group 6"/>
          <p:cNvGrpSpPr/>
          <p:nvPr/>
        </p:nvGrpSpPr>
        <p:grpSpPr>
          <a:xfrm>
            <a:off x="6325159" y="4845395"/>
            <a:ext cx="1524000" cy="1524000"/>
            <a:chOff x="6325159" y="4845395"/>
            <a:chExt cx="1524000" cy="1524000"/>
          </a:xfrm>
        </p:grpSpPr>
        <p:sp>
          <p:nvSpPr>
            <p:cNvPr id="60" name="Rectangle 59"/>
            <p:cNvSpPr/>
            <p:nvPr>
              <p:custDataLst>
                <p:tags r:id="rId2"/>
              </p:custDataLst>
            </p:nvPr>
          </p:nvSpPr>
          <p:spPr bwMode="auto">
            <a:xfrm>
              <a:off x="6325159" y="4845395"/>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Diagnostics</a:t>
              </a:r>
              <a:endParaRPr lang="en-US" sz="1500" kern="0" dirty="0">
                <a:gradFill flip="none" rotWithShape="1">
                  <a:gsLst>
                    <a:gs pos="0">
                      <a:srgbClr val="FFFFFF"/>
                    </a:gs>
                    <a:gs pos="100000">
                      <a:srgbClr val="FFFFFF"/>
                    </a:gs>
                  </a:gsLst>
                  <a:lin ang="5400000" scaled="0"/>
                  <a:tileRect/>
                </a:gradFill>
              </a:endParaRPr>
            </a:p>
          </p:txBody>
        </p:sp>
        <p:cxnSp>
          <p:nvCxnSpPr>
            <p:cNvPr id="69" name="Straight Connector 68"/>
            <p:cNvCxnSpPr/>
            <p:nvPr/>
          </p:nvCxnSpPr>
          <p:spPr>
            <a:xfrm flipV="1">
              <a:off x="6484821" y="5733040"/>
              <a:ext cx="309061" cy="190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7061488" y="5696011"/>
              <a:ext cx="247650" cy="380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6780161" y="5697346"/>
              <a:ext cx="71055" cy="3696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844248" y="5676391"/>
              <a:ext cx="105264" cy="20367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6950335" y="5309600"/>
              <a:ext cx="65028" cy="5801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015565" y="5302442"/>
              <a:ext cx="62865" cy="4133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flipV="1">
              <a:off x="7297708" y="5416563"/>
              <a:ext cx="328208" cy="284394"/>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510951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p>
            <a:r>
              <a:rPr lang="en-US" dirty="0" smtClean="0"/>
              <a:t>Key Scenarios</a:t>
            </a:r>
            <a:endParaRPr lang="en-US" dirty="0"/>
          </a:p>
        </p:txBody>
      </p:sp>
      <p:sp>
        <p:nvSpPr>
          <p:cNvPr id="3" name="TextBox 2"/>
          <p:cNvSpPr txBox="1"/>
          <p:nvPr/>
        </p:nvSpPr>
        <p:spPr>
          <a:xfrm>
            <a:off x="505328" y="1203159"/>
            <a:ext cx="10996862" cy="387799"/>
          </a:xfrm>
          <a:prstGeom prst="rect">
            <a:avLst/>
          </a:prstGeom>
          <a:noFill/>
        </p:spPr>
        <p:txBody>
          <a:bodyPr wrap="square" lIns="0" tIns="0" rIns="0" bIns="0" rtlCol="0">
            <a:spAutoFit/>
          </a:bodyPr>
          <a:lstStyle/>
          <a:p>
            <a:pPr defTabSz="914325">
              <a:lnSpc>
                <a:spcPct val="90000"/>
              </a:lnSpc>
              <a:spcBef>
                <a:spcPct val="20000"/>
              </a:spcBef>
              <a:buSzPct val="80000"/>
            </a:pPr>
            <a:r>
              <a:rPr lang="en-US" sz="2800" dirty="0">
                <a:solidFill>
                  <a:srgbClr val="00AEEF"/>
                </a:solidFill>
              </a:rPr>
              <a:t>Windows Azure Mobile Services are ideal for:</a:t>
            </a:r>
          </a:p>
        </p:txBody>
      </p:sp>
      <p:sp>
        <p:nvSpPr>
          <p:cNvPr id="45" name="Rounded Rectangle 44"/>
          <p:cNvSpPr/>
          <p:nvPr/>
        </p:nvSpPr>
        <p:spPr bwMode="auto">
          <a:xfrm>
            <a:off x="505327" y="1740411"/>
            <a:ext cx="10828419" cy="1366595"/>
          </a:xfrm>
          <a:prstGeom prst="roundRect">
            <a:avLst>
              <a:gd name="adj" fmla="val 0"/>
            </a:avLst>
          </a:prstGeom>
          <a:solidFill>
            <a:schemeClr val="accent2"/>
          </a:solidFill>
          <a:ln w="9525" cap="flat" cmpd="sng" algn="ctr">
            <a:noFill/>
            <a:prstDash val="solid"/>
          </a:ln>
          <a:effectLst/>
        </p:spPr>
        <p:txBody>
          <a:bodyPr lIns="76176" tIns="38088" rIns="76176" bIns="38088" rtlCol="0" anchor="t" anchorCtr="0"/>
          <a:lstStyle/>
          <a:p>
            <a:pPr marL="3175" defTabSz="914221">
              <a:lnSpc>
                <a:spcPct val="90000"/>
              </a:lnSpc>
              <a:spcAft>
                <a:spcPts val="900"/>
              </a:spcAft>
              <a:buSzPct val="80000"/>
            </a:pPr>
            <a:r>
              <a:rPr lang="en-US" sz="3600" spc="-83" dirty="0">
                <a:solidFill>
                  <a:srgbClr val="FFFFFF">
                    <a:alpha val="99000"/>
                  </a:srgbClr>
                </a:solidFill>
                <a:latin typeface="Segoe UI Light" pitchFamily="34" charset="0"/>
              </a:rPr>
              <a:t>Modern mobile apps</a:t>
            </a:r>
          </a:p>
          <a:p>
            <a:pPr marL="3175" defTabSz="914221">
              <a:lnSpc>
                <a:spcPct val="90000"/>
              </a:lnSpc>
              <a:spcAft>
                <a:spcPts val="900"/>
              </a:spcAft>
              <a:buSzPct val="80000"/>
            </a:pPr>
            <a:r>
              <a:rPr lang="en-US" sz="2000" spc="-43" dirty="0" smtClean="0">
                <a:solidFill>
                  <a:srgbClr val="FFFFFF">
                    <a:alpha val="99000"/>
                  </a:srgbClr>
                </a:solidFill>
              </a:rPr>
              <a:t>Windows Store Apps, Windows Phone, </a:t>
            </a:r>
            <a:r>
              <a:rPr lang="en-US" sz="2000" spc="-43" dirty="0" err="1" smtClean="0">
                <a:solidFill>
                  <a:srgbClr val="FFFFFF">
                    <a:alpha val="99000"/>
                  </a:srgbClr>
                </a:solidFill>
              </a:rPr>
              <a:t>iOS</a:t>
            </a:r>
            <a:r>
              <a:rPr lang="en-US" sz="2000" spc="-43" dirty="0" smtClean="0">
                <a:solidFill>
                  <a:srgbClr val="FFFFFF">
                    <a:alpha val="99000"/>
                  </a:srgbClr>
                </a:solidFill>
              </a:rPr>
              <a:t>, Android</a:t>
            </a:r>
            <a:endParaRPr lang="en-US" sz="2000" spc="-43" dirty="0">
              <a:solidFill>
                <a:srgbClr val="FFFFFF">
                  <a:alpha val="99000"/>
                </a:srgbClr>
              </a:solidFill>
            </a:endParaRPr>
          </a:p>
        </p:txBody>
      </p:sp>
      <p:sp>
        <p:nvSpPr>
          <p:cNvPr id="48" name="Rounded Rectangle 47"/>
          <p:cNvSpPr/>
          <p:nvPr/>
        </p:nvSpPr>
        <p:spPr bwMode="auto">
          <a:xfrm>
            <a:off x="505327" y="3335638"/>
            <a:ext cx="10828419" cy="1366595"/>
          </a:xfrm>
          <a:prstGeom prst="roundRect">
            <a:avLst>
              <a:gd name="adj" fmla="val 0"/>
            </a:avLst>
          </a:prstGeom>
          <a:solidFill>
            <a:schemeClr val="accent1"/>
          </a:solidFill>
          <a:ln w="9525" cap="flat" cmpd="sng" algn="ctr">
            <a:noFill/>
            <a:prstDash val="solid"/>
          </a:ln>
          <a:effectLst/>
        </p:spPr>
        <p:txBody>
          <a:bodyPr lIns="76176" tIns="38088" rIns="76176" bIns="38088" rtlCol="0" anchor="t" anchorCtr="0"/>
          <a:lstStyle/>
          <a:p>
            <a:pPr marL="3175" defTabSz="914325">
              <a:spcAft>
                <a:spcPts val="900"/>
              </a:spcAft>
              <a:buSzPct val="80000"/>
            </a:pPr>
            <a:r>
              <a:rPr lang="en-US" sz="3600" spc="-83" dirty="0" smtClean="0">
                <a:solidFill>
                  <a:srgbClr val="FFFFFF">
                    <a:alpha val="99000"/>
                  </a:srgbClr>
                </a:solidFill>
                <a:latin typeface="Segoe UI Light" pitchFamily="34" charset="0"/>
              </a:rPr>
              <a:t>Common Scenarios</a:t>
            </a:r>
          </a:p>
          <a:p>
            <a:pPr marL="3175" defTabSz="914221">
              <a:lnSpc>
                <a:spcPct val="90000"/>
              </a:lnSpc>
              <a:spcAft>
                <a:spcPts val="900"/>
              </a:spcAft>
              <a:buSzPct val="80000"/>
            </a:pPr>
            <a:r>
              <a:rPr lang="en-US" sz="2000" spc="-43" dirty="0" smtClean="0">
                <a:solidFill>
                  <a:srgbClr val="FFFFFF">
                    <a:alpha val="99000"/>
                  </a:srgbClr>
                </a:solidFill>
              </a:rPr>
              <a:t>Reduces the friction associated with repeating common tasks such as user authentication, push notifications and structured storage</a:t>
            </a:r>
            <a:endParaRPr lang="en-US" sz="2000" spc="-43" dirty="0">
              <a:solidFill>
                <a:srgbClr val="FFFFFF">
                  <a:alpha val="99000"/>
                </a:srgbClr>
              </a:solidFill>
            </a:endParaRPr>
          </a:p>
        </p:txBody>
      </p:sp>
      <p:sp>
        <p:nvSpPr>
          <p:cNvPr id="49" name="Rounded Rectangle 48"/>
          <p:cNvSpPr/>
          <p:nvPr/>
        </p:nvSpPr>
        <p:spPr bwMode="auto">
          <a:xfrm>
            <a:off x="505327" y="4927329"/>
            <a:ext cx="10828419" cy="1363075"/>
          </a:xfrm>
          <a:prstGeom prst="roundRect">
            <a:avLst>
              <a:gd name="adj" fmla="val 0"/>
            </a:avLst>
          </a:prstGeom>
          <a:solidFill>
            <a:schemeClr val="accent4"/>
          </a:solidFill>
          <a:ln w="9525" cap="flat" cmpd="sng" algn="ctr">
            <a:noFill/>
            <a:prstDash val="solid"/>
          </a:ln>
          <a:effectLst/>
        </p:spPr>
        <p:txBody>
          <a:bodyPr lIns="76176" tIns="38088" rIns="76176" bIns="38088" rtlCol="0" anchor="t" anchorCtr="0"/>
          <a:lstStyle/>
          <a:p>
            <a:pPr marL="3175" defTabSz="914221">
              <a:lnSpc>
                <a:spcPct val="90000"/>
              </a:lnSpc>
              <a:spcAft>
                <a:spcPts val="900"/>
              </a:spcAft>
              <a:buSzPct val="80000"/>
            </a:pPr>
            <a:r>
              <a:rPr lang="en-US" sz="3600" spc="-83" dirty="0" smtClean="0">
                <a:solidFill>
                  <a:srgbClr val="FFFFFF">
                    <a:alpha val="99000"/>
                  </a:srgbClr>
                </a:solidFill>
                <a:latin typeface="Segoe UI Light" pitchFamily="34" charset="0"/>
              </a:rPr>
              <a:t>Rapid Development</a:t>
            </a:r>
          </a:p>
          <a:p>
            <a:pPr marL="3175" defTabSz="914221">
              <a:lnSpc>
                <a:spcPct val="90000"/>
              </a:lnSpc>
              <a:spcAft>
                <a:spcPts val="900"/>
              </a:spcAft>
              <a:buSzPct val="80000"/>
            </a:pPr>
            <a:r>
              <a:rPr lang="en-US" sz="2000" spc="-43" dirty="0" smtClean="0">
                <a:solidFill>
                  <a:srgbClr val="FFFFFF">
                    <a:alpha val="99000"/>
                  </a:srgbClr>
                </a:solidFill>
              </a:rPr>
              <a:t>Time </a:t>
            </a:r>
            <a:r>
              <a:rPr lang="en-US" sz="2000" spc="-43" dirty="0">
                <a:solidFill>
                  <a:srgbClr val="FFFFFF">
                    <a:alpha val="99000"/>
                  </a:srgbClr>
                </a:solidFill>
              </a:rPr>
              <a:t>is money.  Get your app up and running sooner when you use Mobile Services to configure a straightforward and secure backend in less than five minutes.</a:t>
            </a:r>
          </a:p>
        </p:txBody>
      </p:sp>
    </p:spTree>
    <p:extLst>
      <p:ext uri="{BB962C8B-B14F-4D97-AF65-F5344CB8AC3E}">
        <p14:creationId xmlns:p14="http://schemas.microsoft.com/office/powerpoint/2010/main" val="11525416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8" grpId="0" animBg="1"/>
      <p:bldP spid="4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2"/>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0" rIns="91428" bIns="91432" numCol="1" rtlCol="0" anchor="b" anchorCtr="0" compatLnSpc="1">
            <a:prstTxWarp prst="textNoShape">
              <a:avLst/>
            </a:prstTxWarp>
          </a:bodyPr>
          <a:lstStyle/>
          <a:p>
            <a:pPr defTabSz="914023"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3" y="2601775"/>
            <a:ext cx="10237787" cy="1855893"/>
          </a:xfrm>
        </p:spPr>
        <p:txBody>
          <a:bodyPr/>
          <a:lstStyle/>
          <a:p>
            <a:r>
              <a:rPr lang="en-US" sz="6700" dirty="0"/>
              <a:t>Getting Started</a:t>
            </a:r>
            <a:br>
              <a:rPr lang="en-US" sz="6700" dirty="0"/>
            </a:br>
            <a:r>
              <a:rPr lang="en-US" sz="6700" dirty="0"/>
              <a:t>	</a:t>
            </a:r>
            <a:r>
              <a:rPr lang="en-US" sz="4000" dirty="0"/>
              <a:t>a backend for your mobile app in minutes</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23"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8" y="3854888"/>
            <a:ext cx="10237787" cy="461665"/>
          </a:xfrm>
          <a:prstGeom prst="rect">
            <a:avLst/>
          </a:prstGeom>
        </p:spPr>
        <p:txBody>
          <a:bodyPr lIns="91436" tIns="45719" rIns="91436" bIns="4571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4185031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Structured Storage</a:t>
            </a:r>
            <a:endParaRPr lang="en-US" dirty="0"/>
          </a:p>
        </p:txBody>
      </p:sp>
      <p:sp>
        <p:nvSpPr>
          <p:cNvPr id="3" name="Text Placeholder 2"/>
          <p:cNvSpPr>
            <a:spLocks noGrp="1"/>
          </p:cNvSpPr>
          <p:nvPr>
            <p:ph type="body" sz="quarter" idx="10"/>
          </p:nvPr>
        </p:nvSpPr>
        <p:spPr>
          <a:xfrm>
            <a:off x="519113" y="1104898"/>
            <a:ext cx="11669712" cy="8369984"/>
          </a:xfrm>
        </p:spPr>
        <p:txBody>
          <a:bodyPr/>
          <a:lstStyle/>
          <a:p>
            <a:r>
              <a:rPr lang="en-US" spc="-71" dirty="0">
                <a:gradFill>
                  <a:gsLst>
                    <a:gs pos="2917">
                      <a:schemeClr val="tx1"/>
                    </a:gs>
                    <a:gs pos="30000">
                      <a:schemeClr val="tx1"/>
                    </a:gs>
                  </a:gsLst>
                  <a:lin ang="5400000" scaled="0"/>
                </a:gradFill>
              </a:rPr>
              <a:t>Structured Storage with SQL Database</a:t>
            </a:r>
          </a:p>
          <a:p>
            <a:r>
              <a:rPr lang="en-US" spc="-71" dirty="0" smtClean="0">
                <a:gradFill>
                  <a:gsLst>
                    <a:gs pos="2917">
                      <a:schemeClr val="tx1"/>
                    </a:gs>
                    <a:gs pos="30000">
                      <a:schemeClr val="tx1"/>
                    </a:gs>
                  </a:gsLst>
                  <a:lin ang="5400000" scaled="0"/>
                </a:gradFill>
              </a:rPr>
              <a:t>If using single database apps are partitioned by schema</a:t>
            </a:r>
          </a:p>
          <a:p>
            <a:r>
              <a:rPr lang="en-US" sz="2800" spc="-71" dirty="0">
                <a:gradFill>
                  <a:gsLst>
                    <a:gs pos="2917">
                      <a:schemeClr val="tx1"/>
                    </a:gs>
                    <a:gs pos="30000">
                      <a:schemeClr val="tx1"/>
                    </a:gs>
                  </a:gsLst>
                  <a:lin ang="5400000" scaled="0"/>
                </a:gradFill>
              </a:rPr>
              <a:t>	</a:t>
            </a:r>
            <a:r>
              <a:rPr lang="en-US" sz="2800" b="1" spc="-71" dirty="0" err="1" smtClean="0">
                <a:gradFill>
                  <a:gsLst>
                    <a:gs pos="2917">
                      <a:schemeClr val="tx1"/>
                    </a:gs>
                    <a:gs pos="30000">
                      <a:schemeClr val="tx1"/>
                    </a:gs>
                  </a:gsLst>
                  <a:lin ang="5400000" scaled="0"/>
                </a:gradFill>
              </a:rPr>
              <a:t>AppX.</a:t>
            </a:r>
            <a:r>
              <a:rPr lang="en-US" sz="2800" spc="-71" dirty="0" err="1" smtClean="0">
                <a:gradFill>
                  <a:gsLst>
                    <a:gs pos="2917">
                      <a:schemeClr val="tx1"/>
                    </a:gs>
                    <a:gs pos="30000">
                      <a:schemeClr val="tx1"/>
                    </a:gs>
                  </a:gsLst>
                  <a:lin ang="5400000" scaled="0"/>
                </a:gradFill>
              </a:rPr>
              <a:t>Todoitem</a:t>
            </a:r>
            <a:endParaRPr lang="en-US" sz="2800" spc="-71" dirty="0" smtClean="0">
              <a:gradFill>
                <a:gsLst>
                  <a:gs pos="2917">
                    <a:schemeClr val="tx1"/>
                  </a:gs>
                  <a:gs pos="30000">
                    <a:schemeClr val="tx1"/>
                  </a:gs>
                </a:gsLst>
                <a:lin ang="5400000" scaled="0"/>
              </a:gradFill>
            </a:endParaRPr>
          </a:p>
          <a:p>
            <a:r>
              <a:rPr lang="en-US" sz="2800" spc="-71" dirty="0">
                <a:gradFill>
                  <a:gsLst>
                    <a:gs pos="2917">
                      <a:schemeClr val="tx1"/>
                    </a:gs>
                    <a:gs pos="30000">
                      <a:schemeClr val="tx1"/>
                    </a:gs>
                  </a:gsLst>
                  <a:lin ang="5400000" scaled="0"/>
                </a:gradFill>
              </a:rPr>
              <a:t>	</a:t>
            </a:r>
            <a:r>
              <a:rPr lang="en-US" sz="2800" b="1" spc="-71" dirty="0" err="1" smtClean="0">
                <a:gradFill>
                  <a:gsLst>
                    <a:gs pos="2917">
                      <a:schemeClr val="tx1"/>
                    </a:gs>
                    <a:gs pos="30000">
                      <a:schemeClr val="tx1"/>
                    </a:gs>
                  </a:gsLst>
                  <a:lin ang="5400000" scaled="0"/>
                </a:gradFill>
              </a:rPr>
              <a:t>AppY.</a:t>
            </a:r>
            <a:r>
              <a:rPr lang="en-US" sz="2800" spc="-71" dirty="0" err="1" smtClean="0">
                <a:gradFill>
                  <a:gsLst>
                    <a:gs pos="2917">
                      <a:schemeClr val="tx1"/>
                    </a:gs>
                    <a:gs pos="30000">
                      <a:schemeClr val="tx1"/>
                    </a:gs>
                  </a:gsLst>
                  <a:lin ang="5400000" scaled="0"/>
                </a:gradFill>
              </a:rPr>
              <a:t>Todoitem</a:t>
            </a:r>
            <a:endParaRPr lang="en-US" sz="2800" spc="-71" dirty="0">
              <a:gradFill>
                <a:gsLst>
                  <a:gs pos="2917">
                    <a:schemeClr val="tx1"/>
                  </a:gs>
                  <a:gs pos="30000">
                    <a:schemeClr val="tx1"/>
                  </a:gs>
                </a:gsLst>
                <a:lin ang="5400000" scaled="0"/>
              </a:gradFill>
            </a:endParaRPr>
          </a:p>
          <a:p>
            <a:r>
              <a:rPr lang="en-US" spc="-71" dirty="0" smtClean="0">
                <a:gradFill>
                  <a:gsLst>
                    <a:gs pos="2917">
                      <a:schemeClr val="tx1"/>
                    </a:gs>
                    <a:gs pos="30000">
                      <a:schemeClr val="tx1"/>
                    </a:gs>
                  </a:gsLst>
                  <a:lin ang="5400000" scaled="0"/>
                </a:gradFill>
              </a:rPr>
              <a:t>Manage data in</a:t>
            </a:r>
          </a:p>
          <a:p>
            <a:r>
              <a:rPr lang="en-US" sz="2800" spc="-71" dirty="0" smtClean="0">
                <a:gradFill>
                  <a:gsLst>
                    <a:gs pos="2917">
                      <a:schemeClr val="tx1"/>
                    </a:gs>
                    <a:gs pos="30000">
                      <a:schemeClr val="tx1"/>
                    </a:gs>
                  </a:gsLst>
                  <a:lin ang="5400000" scaled="0"/>
                </a:gradFill>
              </a:rPr>
              <a:t>	Portal</a:t>
            </a:r>
          </a:p>
          <a:p>
            <a:r>
              <a:rPr lang="en-US" sz="2800" spc="-71" dirty="0">
                <a:gradFill>
                  <a:gsLst>
                    <a:gs pos="2917">
                      <a:schemeClr val="tx1"/>
                    </a:gs>
                    <a:gs pos="30000">
                      <a:schemeClr val="tx1"/>
                    </a:gs>
                  </a:gsLst>
                  <a:lin ang="5400000" scaled="0"/>
                </a:gradFill>
              </a:rPr>
              <a:t>	</a:t>
            </a:r>
            <a:r>
              <a:rPr lang="en-US" sz="2800" spc="-71" dirty="0" smtClean="0">
                <a:gradFill>
                  <a:gsLst>
                    <a:gs pos="2917">
                      <a:schemeClr val="tx1"/>
                    </a:gs>
                    <a:gs pos="30000">
                      <a:schemeClr val="tx1"/>
                    </a:gs>
                  </a:gsLst>
                  <a:lin ang="5400000" scaled="0"/>
                </a:gradFill>
              </a:rPr>
              <a:t>SQL Portal</a:t>
            </a:r>
          </a:p>
          <a:p>
            <a:r>
              <a:rPr lang="en-US" sz="2800" spc="-71" dirty="0">
                <a:gradFill>
                  <a:gsLst>
                    <a:gs pos="2917">
                      <a:schemeClr val="tx1"/>
                    </a:gs>
                    <a:gs pos="30000">
                      <a:schemeClr val="tx1"/>
                    </a:gs>
                  </a:gsLst>
                  <a:lin ang="5400000" scaled="0"/>
                </a:gradFill>
              </a:rPr>
              <a:t>	</a:t>
            </a:r>
            <a:r>
              <a:rPr lang="en-US" sz="2800" spc="-71" dirty="0" smtClean="0">
                <a:gradFill>
                  <a:gsLst>
                    <a:gs pos="2917">
                      <a:schemeClr val="tx1"/>
                    </a:gs>
                    <a:gs pos="30000">
                      <a:schemeClr val="tx1"/>
                    </a:gs>
                  </a:gsLst>
                  <a:lin ang="5400000" scaled="0"/>
                </a:gradFill>
              </a:rPr>
              <a:t>SQL </a:t>
            </a:r>
            <a:r>
              <a:rPr lang="en-US" sz="2800" spc="-71" dirty="0">
                <a:gradFill>
                  <a:gsLst>
                    <a:gs pos="2917">
                      <a:schemeClr val="tx1"/>
                    </a:gs>
                    <a:gs pos="30000">
                      <a:schemeClr val="tx1"/>
                    </a:gs>
                  </a:gsLst>
                  <a:lin ang="5400000" scaled="0"/>
                </a:gradFill>
              </a:rPr>
              <a:t>Management </a:t>
            </a:r>
            <a:r>
              <a:rPr lang="en-US" sz="2800" spc="-71" dirty="0" smtClean="0">
                <a:gradFill>
                  <a:gsLst>
                    <a:gs pos="2917">
                      <a:schemeClr val="tx1"/>
                    </a:gs>
                    <a:gs pos="30000">
                      <a:schemeClr val="tx1"/>
                    </a:gs>
                  </a:gsLst>
                  <a:lin ang="5400000" scaled="0"/>
                </a:gradFill>
              </a:rPr>
              <a:t>Studio</a:t>
            </a:r>
          </a:p>
          <a:p>
            <a:r>
              <a:rPr lang="en-US" sz="2800" spc="-71" dirty="0">
                <a:gradFill>
                  <a:gsLst>
                    <a:gs pos="2917">
                      <a:schemeClr val="tx1"/>
                    </a:gs>
                    <a:gs pos="30000">
                      <a:schemeClr val="tx1"/>
                    </a:gs>
                  </a:gsLst>
                  <a:lin ang="5400000" scaled="0"/>
                </a:gradFill>
              </a:rPr>
              <a:t>	</a:t>
            </a:r>
            <a:r>
              <a:rPr lang="en-US" sz="2800" spc="-71" dirty="0" smtClean="0">
                <a:gradFill>
                  <a:gsLst>
                    <a:gs pos="2917">
                      <a:schemeClr val="tx1"/>
                    </a:gs>
                    <a:gs pos="30000">
                      <a:schemeClr val="tx1"/>
                    </a:gs>
                  </a:gsLst>
                  <a:lin ang="5400000" scaled="0"/>
                </a:gradFill>
              </a:rPr>
              <a:t>REST API…</a:t>
            </a:r>
          </a:p>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spTree>
    <p:extLst>
      <p:ext uri="{BB962C8B-B14F-4D97-AF65-F5344CB8AC3E}">
        <p14:creationId xmlns:p14="http://schemas.microsoft.com/office/powerpoint/2010/main" val="2940365638"/>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Logic</a:t>
            </a:r>
            <a:endParaRPr lang="en-US" dirty="0"/>
          </a:p>
        </p:txBody>
      </p:sp>
      <p:sp>
        <p:nvSpPr>
          <p:cNvPr id="3" name="Text Placeholder 2"/>
          <p:cNvSpPr>
            <a:spLocks noGrp="1"/>
          </p:cNvSpPr>
          <p:nvPr>
            <p:ph type="body" sz="quarter" idx="10"/>
          </p:nvPr>
        </p:nvSpPr>
        <p:spPr>
          <a:xfrm>
            <a:off x="519113" y="1447801"/>
            <a:ext cx="11669712" cy="6463308"/>
          </a:xfrm>
        </p:spPr>
        <p:txBody>
          <a:bodyPr/>
          <a:lstStyle/>
          <a:p>
            <a:r>
              <a:rPr lang="en-US" spc="-71" dirty="0" smtClean="0">
                <a:gradFill>
                  <a:gsLst>
                    <a:gs pos="2917">
                      <a:schemeClr val="tx1"/>
                    </a:gs>
                    <a:gs pos="30000">
                      <a:schemeClr val="tx1"/>
                    </a:gs>
                  </a:gsLst>
                  <a:lin ang="5400000" scaled="0"/>
                </a:gradFill>
              </a:rPr>
              <a:t>Automatic </a:t>
            </a:r>
            <a:r>
              <a:rPr lang="en-US" spc="-71" dirty="0">
                <a:gradFill>
                  <a:gsLst>
                    <a:gs pos="2917">
                      <a:schemeClr val="tx1"/>
                    </a:gs>
                    <a:gs pos="30000">
                      <a:schemeClr val="tx1"/>
                    </a:gs>
                  </a:gsLst>
                  <a:lin ang="5400000" scaled="0"/>
                </a:gradFill>
              </a:rPr>
              <a:t>service </a:t>
            </a:r>
            <a:r>
              <a:rPr lang="en-US" spc="-71" dirty="0" smtClean="0">
                <a:gradFill>
                  <a:gsLst>
                    <a:gs pos="2917">
                      <a:schemeClr val="tx1"/>
                    </a:gs>
                    <a:gs pos="30000">
                      <a:schemeClr val="tx1"/>
                    </a:gs>
                  </a:gsLst>
                  <a:lin ang="5400000" scaled="0"/>
                </a:gradFill>
              </a:rPr>
              <a:t>REST API </a:t>
            </a:r>
            <a:r>
              <a:rPr lang="en-US" spc="-71" dirty="0">
                <a:gradFill>
                  <a:gsLst>
                    <a:gs pos="2917">
                      <a:schemeClr val="tx1"/>
                    </a:gs>
                    <a:gs pos="30000">
                      <a:schemeClr val="tx1"/>
                    </a:gs>
                  </a:gsLst>
                  <a:lin ang="5400000" scaled="0"/>
                </a:gradFill>
              </a:rPr>
              <a:t>generated for </a:t>
            </a:r>
            <a:r>
              <a:rPr lang="en-US" spc="-71" dirty="0" smtClean="0">
                <a:gradFill>
                  <a:gsLst>
                    <a:gs pos="2917">
                      <a:schemeClr val="tx1"/>
                    </a:gs>
                    <a:gs pos="30000">
                      <a:schemeClr val="tx1"/>
                    </a:gs>
                  </a:gsLst>
                  <a:lin ang="5400000" scaled="0"/>
                </a:gradFill>
              </a:rPr>
              <a:t>storage</a:t>
            </a:r>
          </a:p>
          <a:p>
            <a:r>
              <a:rPr lang="en-US" spc="-71" dirty="0">
                <a:gradFill>
                  <a:gsLst>
                    <a:gs pos="2917">
                      <a:schemeClr val="tx1"/>
                    </a:gs>
                    <a:gs pos="30000">
                      <a:schemeClr val="tx1"/>
                    </a:gs>
                  </a:gsLst>
                  <a:lin ang="5400000" scaled="0"/>
                </a:gradFill>
              </a:rPr>
              <a:t>Dynamic Schema </a:t>
            </a:r>
            <a:r>
              <a:rPr lang="en-US" spc="-71" dirty="0" smtClean="0">
                <a:gradFill>
                  <a:gsLst>
                    <a:gs pos="2917">
                      <a:schemeClr val="tx1"/>
                    </a:gs>
                    <a:gs pos="30000">
                      <a:schemeClr val="tx1"/>
                    </a:gs>
                  </a:gsLst>
                  <a:lin ang="5400000" scaled="0"/>
                </a:gradFill>
              </a:rPr>
              <a:t>on/off</a:t>
            </a:r>
            <a:endParaRPr lang="en-US" spc="-71" dirty="0">
              <a:gradFill>
                <a:gsLst>
                  <a:gs pos="2917">
                    <a:schemeClr val="tx1"/>
                  </a:gs>
                  <a:gs pos="30000">
                    <a:schemeClr val="tx1"/>
                  </a:gs>
                </a:gsLst>
                <a:lin ang="5400000" scaled="0"/>
              </a:gradFill>
            </a:endParaRPr>
          </a:p>
          <a:p>
            <a:r>
              <a:rPr lang="en-US" spc="-71" dirty="0">
                <a:gradFill>
                  <a:gsLst>
                    <a:gs pos="2917">
                      <a:schemeClr val="tx1"/>
                    </a:gs>
                    <a:gs pos="30000">
                      <a:schemeClr val="tx1"/>
                    </a:gs>
                  </a:gsLst>
                  <a:lin ang="5400000" scaled="0"/>
                </a:gradFill>
              </a:rPr>
              <a:t>Ability to author server logic that intercepts CRUD operation </a:t>
            </a:r>
            <a:r>
              <a:rPr lang="en-US" spc="-71" dirty="0" smtClean="0">
                <a:gradFill>
                  <a:gsLst>
                    <a:gs pos="2917">
                      <a:schemeClr val="tx1"/>
                    </a:gs>
                    <a:gs pos="30000">
                      <a:schemeClr val="tx1"/>
                    </a:gs>
                  </a:gsLst>
                  <a:lin ang="5400000" scaled="0"/>
                </a:gradFill>
              </a:rPr>
              <a:t>pipeline</a:t>
            </a:r>
          </a:p>
          <a:p>
            <a:r>
              <a:rPr lang="en-US" spc="-71" dirty="0" smtClean="0">
                <a:gradFill>
                  <a:gsLst>
                    <a:gs pos="2917">
                      <a:schemeClr val="tx1"/>
                    </a:gs>
                    <a:gs pos="30000">
                      <a:schemeClr val="tx1"/>
                    </a:gs>
                  </a:gsLst>
                  <a:lin ang="5400000" scaled="0"/>
                </a:gradFill>
              </a:rPr>
              <a:t>Rich </a:t>
            </a:r>
            <a:r>
              <a:rPr lang="en-US" spc="-71" dirty="0">
                <a:gradFill>
                  <a:gsLst>
                    <a:gs pos="2917">
                      <a:schemeClr val="tx1"/>
                    </a:gs>
                    <a:gs pos="30000">
                      <a:schemeClr val="tx1"/>
                    </a:gs>
                  </a:gsLst>
                  <a:lin ang="5400000" scaled="0"/>
                </a:gradFill>
              </a:rPr>
              <a:t>querying </a:t>
            </a:r>
            <a:r>
              <a:rPr lang="en-US" spc="-71" dirty="0" smtClean="0">
                <a:gradFill>
                  <a:gsLst>
                    <a:gs pos="2917">
                      <a:schemeClr val="tx1"/>
                    </a:gs>
                    <a:gs pos="30000">
                      <a:schemeClr val="tx1"/>
                    </a:gs>
                  </a:gsLst>
                  <a:lin ang="5400000" scaled="0"/>
                </a:gradFill>
              </a:rPr>
              <a:t>capability</a:t>
            </a:r>
          </a:p>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spTree>
    <p:extLst>
      <p:ext uri="{BB962C8B-B14F-4D97-AF65-F5344CB8AC3E}">
        <p14:creationId xmlns:p14="http://schemas.microsoft.com/office/powerpoint/2010/main" val="1030255955"/>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10.xml.rels><?xml version="1.0" encoding="UTF-8" standalone="yes"?>
<Relationships xmlns="http://schemas.openxmlformats.org/package/2006/relationships"><Relationship Id="rId1" Type="http://schemas.openxmlformats.org/officeDocument/2006/relationships/image" Target="../media/image1.png"/></Relationships>
</file>

<file path=ppt/theme/_rels/theme6.xml.rels><?xml version="1.0" encoding="UTF-8" standalone="yes"?>
<Relationships xmlns="http://schemas.openxmlformats.org/package/2006/relationships"><Relationship Id="rId1" Type="http://schemas.openxmlformats.org/officeDocument/2006/relationships/image" Target="../media/image1.png"/></Relationships>
</file>

<file path=ppt/theme/_rels/theme7.xml.rels><?xml version="1.0" encoding="UTF-8" standalone="yes"?>
<Relationships xmlns="http://schemas.openxmlformats.org/package/2006/relationships"><Relationship Id="rId1" Type="http://schemas.openxmlformats.org/officeDocument/2006/relationships/image" Target="../media/image1.png"/></Relationships>
</file>

<file path=ppt/theme/_rels/theme8.xml.rels><?xml version="1.0" encoding="UTF-8" standalone="yes"?>
<Relationships xmlns="http://schemas.openxmlformats.org/package/2006/relationships"><Relationship Id="rId1" Type="http://schemas.openxmlformats.org/officeDocument/2006/relationships/image" Target="../media/image1.png"/></Relationships>
</file>

<file path=ppt/theme/_rels/theme9.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0.xml><?xml version="1.0" encoding="utf-8"?>
<a:theme xmlns:a="http://schemas.openxmlformats.org/drawingml/2006/main" name="3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1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Windows_Azure_DevCamp_16x9_Template">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2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ts val="200"/>
          </a:spcBef>
          <a:spcAft>
            <a:spcPct val="0"/>
          </a:spcAft>
          <a:defRPr sz="2800" dirty="0" smtClean="0">
            <a:ln>
              <a:solidFill>
                <a:schemeClr val="bg1">
                  <a:alpha val="0"/>
                </a:schemeClr>
              </a:solidFill>
            </a:ln>
            <a:solidFill>
              <a:schemeClr val="bg1"/>
            </a:soli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TechEd_2012_Template_16x9</Template>
  <TotalTime>0</TotalTime>
  <Words>2426</Words>
  <Application>Microsoft Office PowerPoint</Application>
  <PresentationFormat>Custom</PresentationFormat>
  <Paragraphs>403</Paragraphs>
  <Slides>25</Slides>
  <Notes>24</Notes>
  <HiddenSlides>1</HiddenSlides>
  <MMClips>0</MMClips>
  <ScaleCrop>false</ScaleCrop>
  <HeadingPairs>
    <vt:vector size="4" baseType="variant">
      <vt:variant>
        <vt:lpstr>Theme</vt:lpstr>
      </vt:variant>
      <vt:variant>
        <vt:i4>11</vt:i4>
      </vt:variant>
      <vt:variant>
        <vt:lpstr>Slide Titles</vt:lpstr>
      </vt:variant>
      <vt:variant>
        <vt:i4>25</vt:i4>
      </vt:variant>
    </vt:vector>
  </HeadingPairs>
  <TitlesOfParts>
    <vt:vector size="36" baseType="lpstr">
      <vt:lpstr>MS1444_Windows Azure Template 16x9_r08b</vt:lpstr>
      <vt:lpstr>White with Consolas font for code slides</vt:lpstr>
      <vt:lpstr>Windows_Azure_DevCamp_16x9_Template - FINAL2</vt:lpstr>
      <vt:lpstr>Accent Color Transition Slides</vt:lpstr>
      <vt:lpstr>Windows_Azure_DevCamp_16x9_Template</vt:lpstr>
      <vt:lpstr>MS1444_Windows Azure Template 16x9_r08a</vt:lpstr>
      <vt:lpstr>1_MS1444_Windows Azure Template 16x9_r08a</vt:lpstr>
      <vt:lpstr>2_MS1444_Windows Azure Template 16x9_r08a</vt:lpstr>
      <vt:lpstr>1_MS1444_Windows Azure Template 16x9_r08b</vt:lpstr>
      <vt:lpstr>3_MS1444_Windows Azure Template 16x9_r08a</vt:lpstr>
      <vt:lpstr>1_Windows_Azure_DevCamp_16x9_Template - FINAL2</vt:lpstr>
      <vt:lpstr>PowerPoint Presentation</vt:lpstr>
      <vt:lpstr>Building Windows Store Apps with Windows Azure Mobile Services</vt:lpstr>
      <vt:lpstr>Demo Scripts</vt:lpstr>
      <vt:lpstr>PowerPoint Presentation</vt:lpstr>
      <vt:lpstr>What is Windows Azure Mobile Services?</vt:lpstr>
      <vt:lpstr>Key Scenarios</vt:lpstr>
      <vt:lpstr>Getting Started  a backend for your mobile app in minutes</vt:lpstr>
      <vt:lpstr>Structured Storage</vt:lpstr>
      <vt:lpstr>Server Logic</vt:lpstr>
      <vt:lpstr>Server Logic</vt:lpstr>
      <vt:lpstr>REST API to SQL type mappings</vt:lpstr>
      <vt:lpstr>Server Logic  adding server logic on CRUD operations</vt:lpstr>
      <vt:lpstr>Push Notification Lifecycle Overview</vt:lpstr>
      <vt:lpstr>Push Notifications</vt:lpstr>
      <vt:lpstr>Push Notifications</vt:lpstr>
      <vt:lpstr>Auth*</vt:lpstr>
      <vt:lpstr>Adding Authentication  hooking up Windows Live in minutes</vt:lpstr>
      <vt:lpstr>Diagnostics, Logging and Scale</vt:lpstr>
      <vt:lpstr>Diagnostics, Logging, Scale </vt:lpstr>
      <vt:lpstr>Free offer during preview</vt:lpstr>
      <vt:lpstr>Pricing</vt:lpstr>
      <vt:lpstr>Summary</vt:lpstr>
      <vt:lpstr>Resources</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2012-06-15T05:40:38Z</dcterms:created>
  <dcterms:modified xsi:type="dcterms:W3CDTF">2012-09-27T21:48:52Z</dcterms:modified>
</cp:coreProperties>
</file>